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48"/>
  </p:notesMasterIdLst>
  <p:sldIdLst>
    <p:sldId id="256" r:id="rId3"/>
    <p:sldId id="423" r:id="rId4"/>
    <p:sldId id="424" r:id="rId5"/>
    <p:sldId id="425" r:id="rId6"/>
    <p:sldId id="290" r:id="rId7"/>
    <p:sldId id="291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310" r:id="rId20"/>
    <p:sldId id="269" r:id="rId21"/>
    <p:sldId id="270" r:id="rId22"/>
    <p:sldId id="271" r:id="rId23"/>
    <p:sldId id="272" r:id="rId24"/>
    <p:sldId id="273" r:id="rId25"/>
    <p:sldId id="311" r:id="rId26"/>
    <p:sldId id="275" r:id="rId27"/>
    <p:sldId id="274" r:id="rId28"/>
    <p:sldId id="276" r:id="rId29"/>
    <p:sldId id="313" r:id="rId30"/>
    <p:sldId id="314" r:id="rId31"/>
    <p:sldId id="315" r:id="rId32"/>
    <p:sldId id="317" r:id="rId33"/>
    <p:sldId id="268" r:id="rId34"/>
    <p:sldId id="285" r:id="rId35"/>
    <p:sldId id="286" r:id="rId36"/>
    <p:sldId id="287" r:id="rId37"/>
    <p:sldId id="282" r:id="rId38"/>
    <p:sldId id="283" r:id="rId39"/>
    <p:sldId id="318" r:id="rId40"/>
    <p:sldId id="288" r:id="rId41"/>
    <p:sldId id="289" r:id="rId42"/>
    <p:sldId id="309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2" r:id="rId56"/>
    <p:sldId id="426" r:id="rId57"/>
    <p:sldId id="331" r:id="rId58"/>
    <p:sldId id="336" r:id="rId59"/>
    <p:sldId id="337" r:id="rId60"/>
    <p:sldId id="338" r:id="rId61"/>
    <p:sldId id="339" r:id="rId62"/>
    <p:sldId id="340" r:id="rId63"/>
    <p:sldId id="341" r:id="rId64"/>
    <p:sldId id="343" r:id="rId65"/>
    <p:sldId id="345" r:id="rId66"/>
    <p:sldId id="346" r:id="rId67"/>
    <p:sldId id="349" r:id="rId68"/>
    <p:sldId id="347" r:id="rId69"/>
    <p:sldId id="348" r:id="rId70"/>
    <p:sldId id="353" r:id="rId71"/>
    <p:sldId id="350" r:id="rId72"/>
    <p:sldId id="351" r:id="rId73"/>
    <p:sldId id="354" r:id="rId74"/>
    <p:sldId id="427" r:id="rId75"/>
    <p:sldId id="342" r:id="rId76"/>
    <p:sldId id="356" r:id="rId77"/>
    <p:sldId id="357" r:id="rId78"/>
    <p:sldId id="358" r:id="rId79"/>
    <p:sldId id="355" r:id="rId80"/>
    <p:sldId id="344" r:id="rId81"/>
    <p:sldId id="428" r:id="rId82"/>
    <p:sldId id="359" r:id="rId83"/>
    <p:sldId id="360" r:id="rId84"/>
    <p:sldId id="361" r:id="rId85"/>
    <p:sldId id="362" r:id="rId86"/>
    <p:sldId id="429" r:id="rId87"/>
    <p:sldId id="363" r:id="rId88"/>
    <p:sldId id="364" r:id="rId89"/>
    <p:sldId id="366" r:id="rId90"/>
    <p:sldId id="365" r:id="rId91"/>
    <p:sldId id="367" r:id="rId92"/>
    <p:sldId id="368" r:id="rId93"/>
    <p:sldId id="369" r:id="rId94"/>
    <p:sldId id="370" r:id="rId95"/>
    <p:sldId id="371" r:id="rId96"/>
    <p:sldId id="430" r:id="rId97"/>
    <p:sldId id="372" r:id="rId98"/>
    <p:sldId id="373" r:id="rId99"/>
    <p:sldId id="375" r:id="rId100"/>
    <p:sldId id="374" r:id="rId101"/>
    <p:sldId id="376" r:id="rId102"/>
    <p:sldId id="377" r:id="rId103"/>
    <p:sldId id="431" r:id="rId104"/>
    <p:sldId id="378" r:id="rId105"/>
    <p:sldId id="379" r:id="rId106"/>
    <p:sldId id="381" r:id="rId107"/>
    <p:sldId id="380" r:id="rId108"/>
    <p:sldId id="382" r:id="rId109"/>
    <p:sldId id="384" r:id="rId110"/>
    <p:sldId id="383" r:id="rId111"/>
    <p:sldId id="387" r:id="rId112"/>
    <p:sldId id="416" r:id="rId113"/>
    <p:sldId id="385" r:id="rId114"/>
    <p:sldId id="386" r:id="rId115"/>
    <p:sldId id="388" r:id="rId116"/>
    <p:sldId id="392" r:id="rId117"/>
    <p:sldId id="389" r:id="rId118"/>
    <p:sldId id="390" r:id="rId119"/>
    <p:sldId id="391" r:id="rId120"/>
    <p:sldId id="393" r:id="rId121"/>
    <p:sldId id="394" r:id="rId122"/>
    <p:sldId id="395" r:id="rId123"/>
    <p:sldId id="396" r:id="rId124"/>
    <p:sldId id="397" r:id="rId125"/>
    <p:sldId id="398" r:id="rId126"/>
    <p:sldId id="432" r:id="rId127"/>
    <p:sldId id="399" r:id="rId128"/>
    <p:sldId id="400" r:id="rId129"/>
    <p:sldId id="410" r:id="rId130"/>
    <p:sldId id="412" r:id="rId131"/>
    <p:sldId id="401" r:id="rId132"/>
    <p:sldId id="402" r:id="rId133"/>
    <p:sldId id="403" r:id="rId134"/>
    <p:sldId id="404" r:id="rId135"/>
    <p:sldId id="405" r:id="rId136"/>
    <p:sldId id="406" r:id="rId137"/>
    <p:sldId id="407" r:id="rId138"/>
    <p:sldId id="408" r:id="rId139"/>
    <p:sldId id="409" r:id="rId140"/>
    <p:sldId id="411" r:id="rId141"/>
    <p:sldId id="413" r:id="rId142"/>
    <p:sldId id="419" r:id="rId143"/>
    <p:sldId id="421" r:id="rId144"/>
    <p:sldId id="420" r:id="rId145"/>
    <p:sldId id="422" r:id="rId146"/>
    <p:sldId id="308" r:id="rId147"/>
  </p:sldIdLst>
  <p:sldSz cx="12192000" cy="6858000"/>
  <p:notesSz cx="6858000" cy="9144000"/>
  <p:embeddedFontLst>
    <p:embeddedFont>
      <p:font typeface="Calibri" panose="020F0502020204030204" pitchFamily="34" charset="0"/>
      <p:regular r:id="rId149"/>
      <p:bold r:id="rId150"/>
      <p:italic r:id="rId151"/>
      <p:boldItalic r:id="rId152"/>
    </p:embeddedFont>
    <p:embeddedFont>
      <p:font typeface="Cambria" panose="02040503050406030204" pitchFamily="18" charset="0"/>
      <p:regular r:id="rId153"/>
      <p:bold r:id="rId154"/>
      <p:italic r:id="rId155"/>
      <p:boldItalic r:id="rId156"/>
    </p:embeddedFont>
    <p:embeddedFont>
      <p:font typeface="Century Gothic" panose="020B0502020202020204" pitchFamily="34" charset="0"/>
      <p:regular r:id="rId157"/>
      <p:bold r:id="rId158"/>
      <p:italic r:id="rId159"/>
      <p:boldItalic r:id="rId1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165" roundtripDataSignature="AMtx7mii+J55J61bCrMrwY24Qx1DTp38N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2296" initials="5" lastIdx="3" clrIdx="0">
    <p:extLst>
      <p:ext uri="{19B8F6BF-5375-455C-9EA6-DF929625EA0E}">
        <p15:presenceInfo xmlns:p15="http://schemas.microsoft.com/office/powerpoint/2012/main" userId="716ad0a0e06654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F446B7-D5CE-4563-9C92-AD245F88DE20}">
  <a:tblStyle styleId="{A6F446B7-D5CE-4563-9C92-AD245F88DE2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ECE7"/>
          </a:solidFill>
        </a:fill>
      </a:tcStyle>
    </a:wholeTbl>
    <a:band1H>
      <a:tcTxStyle/>
      <a:tcStyle>
        <a:tcBdr/>
        <a:fill>
          <a:solidFill>
            <a:srgbClr val="F8D6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8D6CC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EC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FCEC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83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25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font" Target="fonts/font11.fntdata"/><Relationship Id="rId170" Type="http://schemas.openxmlformats.org/officeDocument/2006/relationships/tableStyles" Target="tableStyle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font" Target="fonts/font1.fntdata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font" Target="fonts/font12.fntdata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font" Target="fonts/font2.fntdata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font" Target="fonts/font3.fntdata"/><Relationship Id="rId156" Type="http://schemas.openxmlformats.org/officeDocument/2006/relationships/font" Target="fonts/font8.fntdata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font" Target="fonts/font9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font" Target="fonts/font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font" Target="fonts/font5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notesMaster" Target="notesMasters/notesMaster1.xml"/><Relationship Id="rId16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font" Target="fonts/font6.fntdata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customschemas.google.com/relationships/presentationmetadata" Target="metadata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D1F460-AEB3-46D7-8756-37106975F6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F274305-3F89-4D35-914D-AB6B2ECDFE9B}">
      <dgm:prSet phldrT="[Texto]"/>
      <dgm:spPr>
        <a:solidFill>
          <a:srgbClr val="FF0000"/>
        </a:solidFill>
      </dgm:spPr>
      <dgm:t>
        <a:bodyPr/>
        <a:lstStyle/>
        <a:p>
          <a:pPr algn="l"/>
          <a:r>
            <a:rPr lang="es-ES" dirty="0"/>
            <a:t>Presidente Diocesano</a:t>
          </a:r>
        </a:p>
      </dgm:t>
    </dgm:pt>
    <dgm:pt modelId="{F2C63083-3D98-4F23-B04F-A67637986353}" type="parTrans" cxnId="{019620F0-1315-4CBB-B652-D0525FF29A06}">
      <dgm:prSet/>
      <dgm:spPr/>
      <dgm:t>
        <a:bodyPr/>
        <a:lstStyle/>
        <a:p>
          <a:endParaRPr lang="es-ES"/>
        </a:p>
      </dgm:t>
    </dgm:pt>
    <dgm:pt modelId="{B1590DBB-7176-4937-BDFA-947119B7B6B5}" type="sibTrans" cxnId="{019620F0-1315-4CBB-B652-D0525FF29A06}">
      <dgm:prSet/>
      <dgm:spPr/>
      <dgm:t>
        <a:bodyPr/>
        <a:lstStyle/>
        <a:p>
          <a:endParaRPr lang="es-ES"/>
        </a:p>
      </dgm:t>
    </dgm:pt>
    <dgm:pt modelId="{19636CE1-5728-43B5-94BA-E7929E48534E}">
      <dgm:prSet phldrT="[Texto]"/>
      <dgm:spPr/>
      <dgm:t>
        <a:bodyPr/>
        <a:lstStyle/>
        <a:p>
          <a:pPr algn="l"/>
          <a:r>
            <a:rPr lang="es-ES" dirty="0"/>
            <a:t>Matrimonio Secretario Diocesano de Área III</a:t>
          </a:r>
        </a:p>
      </dgm:t>
    </dgm:pt>
    <dgm:pt modelId="{F3168A13-0447-464B-A69A-E5A723AD651E}" type="parTrans" cxnId="{3EDA3605-71F8-4A04-A083-329051ABB9CE}">
      <dgm:prSet/>
      <dgm:spPr/>
      <dgm:t>
        <a:bodyPr/>
        <a:lstStyle/>
        <a:p>
          <a:endParaRPr lang="es-ES"/>
        </a:p>
      </dgm:t>
    </dgm:pt>
    <dgm:pt modelId="{081E9023-7BD9-403C-B3F8-E9A6DE46E9EF}" type="sibTrans" cxnId="{3EDA3605-71F8-4A04-A083-329051ABB9CE}">
      <dgm:prSet/>
      <dgm:spPr/>
      <dgm:t>
        <a:bodyPr/>
        <a:lstStyle/>
        <a:p>
          <a:endParaRPr lang="es-ES"/>
        </a:p>
      </dgm:t>
    </dgm:pt>
    <dgm:pt modelId="{AE5F4E27-FC90-4BC3-B16A-66CF02107FC4}">
      <dgm:prSet phldrT="[Texto]"/>
      <dgm:spPr/>
      <dgm:t>
        <a:bodyPr/>
        <a:lstStyle/>
        <a:p>
          <a:pPr algn="l"/>
          <a:r>
            <a:rPr lang="es-ES" dirty="0" err="1"/>
            <a:t>MaRe</a:t>
          </a:r>
          <a:r>
            <a:rPr lang="es-ES" dirty="0"/>
            <a:t> Coordinadora Diocesana</a:t>
          </a:r>
        </a:p>
      </dgm:t>
    </dgm:pt>
    <dgm:pt modelId="{DB5B9A52-A788-4A1B-8EF6-0D2955FB3882}" type="parTrans" cxnId="{48F85181-3AB5-4119-A6BA-4DB7C4D75515}">
      <dgm:prSet/>
      <dgm:spPr/>
      <dgm:t>
        <a:bodyPr/>
        <a:lstStyle/>
        <a:p>
          <a:endParaRPr lang="es-ES"/>
        </a:p>
      </dgm:t>
    </dgm:pt>
    <dgm:pt modelId="{14AF1447-D501-4AA8-90C4-F8C78F8FF59A}" type="sibTrans" cxnId="{48F85181-3AB5-4119-A6BA-4DB7C4D75515}">
      <dgm:prSet/>
      <dgm:spPr/>
      <dgm:t>
        <a:bodyPr/>
        <a:lstStyle/>
        <a:p>
          <a:endParaRPr lang="es-ES"/>
        </a:p>
      </dgm:t>
    </dgm:pt>
    <dgm:pt modelId="{B9A6C085-EF24-4F2F-B36E-823D22481F4A}">
      <dgm:prSet phldrT="[Texto]"/>
      <dgm:spPr/>
      <dgm:t>
        <a:bodyPr/>
        <a:lstStyle/>
        <a:p>
          <a:pPr algn="l"/>
          <a:r>
            <a:rPr lang="es-ES" dirty="0"/>
            <a:t>Matrimonio Secretario Diocesano de Área I</a:t>
          </a:r>
        </a:p>
      </dgm:t>
    </dgm:pt>
    <dgm:pt modelId="{062A1953-39EA-4C9F-9A51-929348F31823}" type="parTrans" cxnId="{E4A4DBDE-587C-4DB0-8019-648B66749F9B}">
      <dgm:prSet/>
      <dgm:spPr/>
      <dgm:t>
        <a:bodyPr/>
        <a:lstStyle/>
        <a:p>
          <a:endParaRPr lang="es-ES"/>
        </a:p>
      </dgm:t>
    </dgm:pt>
    <dgm:pt modelId="{29E66A6B-5083-4B73-A722-FD53A6FCE102}" type="sibTrans" cxnId="{E4A4DBDE-587C-4DB0-8019-648B66749F9B}">
      <dgm:prSet/>
      <dgm:spPr/>
      <dgm:t>
        <a:bodyPr/>
        <a:lstStyle/>
        <a:p>
          <a:endParaRPr lang="es-ES"/>
        </a:p>
      </dgm:t>
    </dgm:pt>
    <dgm:pt modelId="{2419FBFE-91D6-4F6A-ACB8-3F4755DEC159}">
      <dgm:prSet phldrT="[Texto]"/>
      <dgm:spPr/>
      <dgm:t>
        <a:bodyPr/>
        <a:lstStyle/>
        <a:p>
          <a:pPr algn="l"/>
          <a:r>
            <a:rPr lang="es-ES" dirty="0"/>
            <a:t>Matrimonio Secretario Diocesano de Área II</a:t>
          </a:r>
        </a:p>
      </dgm:t>
    </dgm:pt>
    <dgm:pt modelId="{94606791-925C-4048-9B40-A545726A8209}" type="parTrans" cxnId="{AAF21345-B11E-45D6-9DE9-35C696D7E415}">
      <dgm:prSet/>
      <dgm:spPr/>
      <dgm:t>
        <a:bodyPr/>
        <a:lstStyle/>
        <a:p>
          <a:endParaRPr lang="es-ES"/>
        </a:p>
      </dgm:t>
    </dgm:pt>
    <dgm:pt modelId="{8CF4280B-D42D-4A68-A699-1FA712991659}" type="sibTrans" cxnId="{AAF21345-B11E-45D6-9DE9-35C696D7E415}">
      <dgm:prSet/>
      <dgm:spPr/>
      <dgm:t>
        <a:bodyPr/>
        <a:lstStyle/>
        <a:p>
          <a:endParaRPr lang="es-ES"/>
        </a:p>
      </dgm:t>
    </dgm:pt>
    <dgm:pt modelId="{4BEA4981-CAC4-441A-A335-B6ACC984A19A}">
      <dgm:prSet phldrT="[Texto]"/>
      <dgm:spPr/>
      <dgm:t>
        <a:bodyPr/>
        <a:lstStyle/>
        <a:p>
          <a:pPr algn="l"/>
          <a:r>
            <a:rPr lang="es-ES" dirty="0"/>
            <a:t>Matrimonio Secretario Diocesano de Área IV</a:t>
          </a:r>
        </a:p>
      </dgm:t>
    </dgm:pt>
    <dgm:pt modelId="{591F9E58-5A05-4B52-AA9A-0FC04F7EED52}" type="parTrans" cxnId="{51B08C16-870C-4F62-9805-3D0487747636}">
      <dgm:prSet/>
      <dgm:spPr/>
      <dgm:t>
        <a:bodyPr/>
        <a:lstStyle/>
        <a:p>
          <a:endParaRPr lang="es-ES"/>
        </a:p>
      </dgm:t>
    </dgm:pt>
    <dgm:pt modelId="{A437117C-F977-4EF6-B411-98B3881BC3B2}" type="sibTrans" cxnId="{51B08C16-870C-4F62-9805-3D0487747636}">
      <dgm:prSet/>
      <dgm:spPr/>
      <dgm:t>
        <a:bodyPr/>
        <a:lstStyle/>
        <a:p>
          <a:endParaRPr lang="es-ES"/>
        </a:p>
      </dgm:t>
    </dgm:pt>
    <dgm:pt modelId="{CCD1F034-D3A6-4CCA-9783-02B428FE9EA6}">
      <dgm:prSet phldrT="[Texto]"/>
      <dgm:spPr/>
      <dgm:t>
        <a:bodyPr/>
        <a:lstStyle/>
        <a:p>
          <a:pPr algn="l"/>
          <a:r>
            <a:rPr lang="es-ES" dirty="0"/>
            <a:t>Matrimonio Secretario Diocesano de Área V</a:t>
          </a:r>
        </a:p>
      </dgm:t>
    </dgm:pt>
    <dgm:pt modelId="{A707671B-6AE6-4839-95F9-F6C9FEE81FF9}" type="parTrans" cxnId="{1882D2DD-790B-45C6-AB5D-DD41EE61D583}">
      <dgm:prSet/>
      <dgm:spPr/>
      <dgm:t>
        <a:bodyPr/>
        <a:lstStyle/>
        <a:p>
          <a:endParaRPr lang="es-ES"/>
        </a:p>
      </dgm:t>
    </dgm:pt>
    <dgm:pt modelId="{35DB821C-E4E9-4B8D-8A77-57987D2ED794}" type="sibTrans" cxnId="{1882D2DD-790B-45C6-AB5D-DD41EE61D583}">
      <dgm:prSet/>
      <dgm:spPr/>
      <dgm:t>
        <a:bodyPr/>
        <a:lstStyle/>
        <a:p>
          <a:endParaRPr lang="es-ES"/>
        </a:p>
      </dgm:t>
    </dgm:pt>
    <dgm:pt modelId="{63699FE4-EE81-429A-90BB-BA940E1DD65C}">
      <dgm:prSet phldrT="[Texto]"/>
      <dgm:spPr/>
      <dgm:t>
        <a:bodyPr/>
        <a:lstStyle/>
        <a:p>
          <a:pPr algn="l"/>
          <a:r>
            <a:rPr lang="es-ES" dirty="0"/>
            <a:t>Matrimonio Secretario Diocesano de Área VI</a:t>
          </a:r>
        </a:p>
      </dgm:t>
    </dgm:pt>
    <dgm:pt modelId="{6F12AD28-51C4-4C6A-BEB2-332652416EB1}" type="parTrans" cxnId="{E2F2D935-D2A8-4EC6-AC4A-6AE9A826B96F}">
      <dgm:prSet/>
      <dgm:spPr/>
      <dgm:t>
        <a:bodyPr/>
        <a:lstStyle/>
        <a:p>
          <a:endParaRPr lang="es-ES"/>
        </a:p>
      </dgm:t>
    </dgm:pt>
    <dgm:pt modelId="{B4AEBB73-24C0-44BB-B279-F13B18C4D5C3}" type="sibTrans" cxnId="{E2F2D935-D2A8-4EC6-AC4A-6AE9A826B96F}">
      <dgm:prSet/>
      <dgm:spPr/>
      <dgm:t>
        <a:bodyPr/>
        <a:lstStyle/>
        <a:p>
          <a:endParaRPr lang="es-ES"/>
        </a:p>
      </dgm:t>
    </dgm:pt>
    <dgm:pt modelId="{40C5DB30-5B94-428A-AD55-DF04AF1A4AE8}">
      <dgm:prSet phldrT="[Texto]"/>
      <dgm:spPr/>
      <dgm:t>
        <a:bodyPr/>
        <a:lstStyle/>
        <a:p>
          <a:pPr algn="l"/>
          <a:r>
            <a:rPr lang="es-ES" dirty="0"/>
            <a:t>Matrimonio de Apoyo en Base de Datos Diocesana</a:t>
          </a:r>
        </a:p>
      </dgm:t>
    </dgm:pt>
    <dgm:pt modelId="{58771D3D-5F88-49A1-AB98-5948139C9FA4}" type="parTrans" cxnId="{899541A4-FAD3-4DF6-B005-33EC0533853D}">
      <dgm:prSet/>
      <dgm:spPr/>
      <dgm:t>
        <a:bodyPr/>
        <a:lstStyle/>
        <a:p>
          <a:endParaRPr lang="es-ES"/>
        </a:p>
      </dgm:t>
    </dgm:pt>
    <dgm:pt modelId="{6B289E74-80CE-459E-9D62-CBC5F40F55D4}" type="sibTrans" cxnId="{899541A4-FAD3-4DF6-B005-33EC0533853D}">
      <dgm:prSet/>
      <dgm:spPr/>
      <dgm:t>
        <a:bodyPr/>
        <a:lstStyle/>
        <a:p>
          <a:endParaRPr lang="es-ES"/>
        </a:p>
      </dgm:t>
    </dgm:pt>
    <dgm:pt modelId="{A0C9CC8A-0446-4FD6-A983-C6071051473D}" type="pres">
      <dgm:prSet presAssocID="{55D1F460-AEB3-46D7-8756-37106975F6F6}" presName="linear" presStyleCnt="0">
        <dgm:presLayoutVars>
          <dgm:animLvl val="lvl"/>
          <dgm:resizeHandles val="exact"/>
        </dgm:presLayoutVars>
      </dgm:prSet>
      <dgm:spPr/>
    </dgm:pt>
    <dgm:pt modelId="{912948B7-572F-40C1-91E9-27666AA2C850}" type="pres">
      <dgm:prSet presAssocID="{0F274305-3F89-4D35-914D-AB6B2ECDFE9B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B85724B9-0EFB-4D0A-A71C-C4487B150A98}" type="pres">
      <dgm:prSet presAssocID="{B1590DBB-7176-4937-BDFA-947119B7B6B5}" presName="spacer" presStyleCnt="0"/>
      <dgm:spPr/>
    </dgm:pt>
    <dgm:pt modelId="{7C4DC0B2-DDFE-4047-B0BC-9EAF99220A9D}" type="pres">
      <dgm:prSet presAssocID="{B9A6C085-EF24-4F2F-B36E-823D22481F4A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700B0A4F-F9BE-4262-AFEB-DA45D5C2BC59}" type="pres">
      <dgm:prSet presAssocID="{29E66A6B-5083-4B73-A722-FD53A6FCE102}" presName="spacer" presStyleCnt="0"/>
      <dgm:spPr/>
    </dgm:pt>
    <dgm:pt modelId="{69DE757F-EBC3-44F0-9400-FCEDF1CC7283}" type="pres">
      <dgm:prSet presAssocID="{2419FBFE-91D6-4F6A-ACB8-3F4755DEC159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1C548059-51CB-47B4-8A30-08BBABAE24E3}" type="pres">
      <dgm:prSet presAssocID="{8CF4280B-D42D-4A68-A699-1FA712991659}" presName="spacer" presStyleCnt="0"/>
      <dgm:spPr/>
    </dgm:pt>
    <dgm:pt modelId="{707AC827-320F-46C9-A694-7AAF86B56340}" type="pres">
      <dgm:prSet presAssocID="{19636CE1-5728-43B5-94BA-E7929E48534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74613396-72E0-4F6B-9984-ADF136C0198F}" type="pres">
      <dgm:prSet presAssocID="{081E9023-7BD9-403C-B3F8-E9A6DE46E9EF}" presName="spacer" presStyleCnt="0"/>
      <dgm:spPr/>
    </dgm:pt>
    <dgm:pt modelId="{8BF9A988-7F7A-4943-8B10-0D5DCF20CE71}" type="pres">
      <dgm:prSet presAssocID="{4BEA4981-CAC4-441A-A335-B6ACC984A19A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23E5652F-85F6-4E28-B2E3-611A040B4930}" type="pres">
      <dgm:prSet presAssocID="{A437117C-F977-4EF6-B411-98B3881BC3B2}" presName="spacer" presStyleCnt="0"/>
      <dgm:spPr/>
    </dgm:pt>
    <dgm:pt modelId="{CF57A2EC-ED66-4213-8345-9AFBAA73000C}" type="pres">
      <dgm:prSet presAssocID="{CCD1F034-D3A6-4CCA-9783-02B428FE9EA6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E4890714-D457-4494-B5DB-3205A0806650}" type="pres">
      <dgm:prSet presAssocID="{35DB821C-E4E9-4B8D-8A77-57987D2ED794}" presName="spacer" presStyleCnt="0"/>
      <dgm:spPr/>
    </dgm:pt>
    <dgm:pt modelId="{77B239D3-0FAD-4CC7-85FC-5DB15D86089F}" type="pres">
      <dgm:prSet presAssocID="{63699FE4-EE81-429A-90BB-BA940E1DD65C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90DD352B-4ED9-499C-AF35-26A55E2385BC}" type="pres">
      <dgm:prSet presAssocID="{B4AEBB73-24C0-44BB-B279-F13B18C4D5C3}" presName="spacer" presStyleCnt="0"/>
      <dgm:spPr/>
    </dgm:pt>
    <dgm:pt modelId="{E5FB04B6-5C6C-4A19-AB90-2CDCBCC49500}" type="pres">
      <dgm:prSet presAssocID="{AE5F4E27-FC90-4BC3-B16A-66CF02107FC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47AB35D-7CF3-4DBB-9F25-C09E6BA371C3}" type="pres">
      <dgm:prSet presAssocID="{14AF1447-D501-4AA8-90C4-F8C78F8FF59A}" presName="spacer" presStyleCnt="0"/>
      <dgm:spPr/>
    </dgm:pt>
    <dgm:pt modelId="{B5325DF4-9C71-404F-800E-DF94DCB2EDC2}" type="pres">
      <dgm:prSet presAssocID="{40C5DB30-5B94-428A-AD55-DF04AF1A4AE8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3EDA3605-71F8-4A04-A083-329051ABB9CE}" srcId="{55D1F460-AEB3-46D7-8756-37106975F6F6}" destId="{19636CE1-5728-43B5-94BA-E7929E48534E}" srcOrd="3" destOrd="0" parTransId="{F3168A13-0447-464B-A69A-E5A723AD651E}" sibTransId="{081E9023-7BD9-403C-B3F8-E9A6DE46E9EF}"/>
    <dgm:cxn modelId="{51B08C16-870C-4F62-9805-3D0487747636}" srcId="{55D1F460-AEB3-46D7-8756-37106975F6F6}" destId="{4BEA4981-CAC4-441A-A335-B6ACC984A19A}" srcOrd="4" destOrd="0" parTransId="{591F9E58-5A05-4B52-AA9A-0FC04F7EED52}" sibTransId="{A437117C-F977-4EF6-B411-98B3881BC3B2}"/>
    <dgm:cxn modelId="{148CE41C-60C6-4925-8724-89546D2FCABC}" type="presOf" srcId="{55D1F460-AEB3-46D7-8756-37106975F6F6}" destId="{A0C9CC8A-0446-4FD6-A983-C6071051473D}" srcOrd="0" destOrd="0" presId="urn:microsoft.com/office/officeart/2005/8/layout/vList2"/>
    <dgm:cxn modelId="{ECD03F2A-7048-41C0-885D-E53B1A7B5CBD}" type="presOf" srcId="{40C5DB30-5B94-428A-AD55-DF04AF1A4AE8}" destId="{B5325DF4-9C71-404F-800E-DF94DCB2EDC2}" srcOrd="0" destOrd="0" presId="urn:microsoft.com/office/officeart/2005/8/layout/vList2"/>
    <dgm:cxn modelId="{8CA7FF2E-2CFA-49E1-9905-E6F030B642EA}" type="presOf" srcId="{CCD1F034-D3A6-4CCA-9783-02B428FE9EA6}" destId="{CF57A2EC-ED66-4213-8345-9AFBAA73000C}" srcOrd="0" destOrd="0" presId="urn:microsoft.com/office/officeart/2005/8/layout/vList2"/>
    <dgm:cxn modelId="{E2F2D935-D2A8-4EC6-AC4A-6AE9A826B96F}" srcId="{55D1F460-AEB3-46D7-8756-37106975F6F6}" destId="{63699FE4-EE81-429A-90BB-BA940E1DD65C}" srcOrd="6" destOrd="0" parTransId="{6F12AD28-51C4-4C6A-BEB2-332652416EB1}" sibTransId="{B4AEBB73-24C0-44BB-B279-F13B18C4D5C3}"/>
    <dgm:cxn modelId="{965E9F37-1702-4B72-9057-29E1D3C3DCBA}" type="presOf" srcId="{63699FE4-EE81-429A-90BB-BA940E1DD65C}" destId="{77B239D3-0FAD-4CC7-85FC-5DB15D86089F}" srcOrd="0" destOrd="0" presId="urn:microsoft.com/office/officeart/2005/8/layout/vList2"/>
    <dgm:cxn modelId="{AAF21345-B11E-45D6-9DE9-35C696D7E415}" srcId="{55D1F460-AEB3-46D7-8756-37106975F6F6}" destId="{2419FBFE-91D6-4F6A-ACB8-3F4755DEC159}" srcOrd="2" destOrd="0" parTransId="{94606791-925C-4048-9B40-A545726A8209}" sibTransId="{8CF4280B-D42D-4A68-A699-1FA712991659}"/>
    <dgm:cxn modelId="{FBC20166-3436-4C92-86BD-6EDE59E64243}" type="presOf" srcId="{0F274305-3F89-4D35-914D-AB6B2ECDFE9B}" destId="{912948B7-572F-40C1-91E9-27666AA2C850}" srcOrd="0" destOrd="0" presId="urn:microsoft.com/office/officeart/2005/8/layout/vList2"/>
    <dgm:cxn modelId="{F326574C-0FCF-45F1-9477-C5C51C054AA1}" type="presOf" srcId="{4BEA4981-CAC4-441A-A335-B6ACC984A19A}" destId="{8BF9A988-7F7A-4943-8B10-0D5DCF20CE71}" srcOrd="0" destOrd="0" presId="urn:microsoft.com/office/officeart/2005/8/layout/vList2"/>
    <dgm:cxn modelId="{96E9DC55-DBF4-4808-9B35-7EA4E70F4035}" type="presOf" srcId="{2419FBFE-91D6-4F6A-ACB8-3F4755DEC159}" destId="{69DE757F-EBC3-44F0-9400-FCEDF1CC7283}" srcOrd="0" destOrd="0" presId="urn:microsoft.com/office/officeart/2005/8/layout/vList2"/>
    <dgm:cxn modelId="{48F85181-3AB5-4119-A6BA-4DB7C4D75515}" srcId="{55D1F460-AEB3-46D7-8756-37106975F6F6}" destId="{AE5F4E27-FC90-4BC3-B16A-66CF02107FC4}" srcOrd="7" destOrd="0" parTransId="{DB5B9A52-A788-4A1B-8EF6-0D2955FB3882}" sibTransId="{14AF1447-D501-4AA8-90C4-F8C78F8FF59A}"/>
    <dgm:cxn modelId="{D321B184-AD70-426F-9271-59F410C47FF7}" type="presOf" srcId="{AE5F4E27-FC90-4BC3-B16A-66CF02107FC4}" destId="{E5FB04B6-5C6C-4A19-AB90-2CDCBCC49500}" srcOrd="0" destOrd="0" presId="urn:microsoft.com/office/officeart/2005/8/layout/vList2"/>
    <dgm:cxn modelId="{899541A4-FAD3-4DF6-B005-33EC0533853D}" srcId="{55D1F460-AEB3-46D7-8756-37106975F6F6}" destId="{40C5DB30-5B94-428A-AD55-DF04AF1A4AE8}" srcOrd="8" destOrd="0" parTransId="{58771D3D-5F88-49A1-AB98-5948139C9FA4}" sibTransId="{6B289E74-80CE-459E-9D62-CBC5F40F55D4}"/>
    <dgm:cxn modelId="{D20821B2-E2BC-45A0-89D0-67ED8B463EA5}" type="presOf" srcId="{B9A6C085-EF24-4F2F-B36E-823D22481F4A}" destId="{7C4DC0B2-DDFE-4047-B0BC-9EAF99220A9D}" srcOrd="0" destOrd="0" presId="urn:microsoft.com/office/officeart/2005/8/layout/vList2"/>
    <dgm:cxn modelId="{1882D2DD-790B-45C6-AB5D-DD41EE61D583}" srcId="{55D1F460-AEB3-46D7-8756-37106975F6F6}" destId="{CCD1F034-D3A6-4CCA-9783-02B428FE9EA6}" srcOrd="5" destOrd="0" parTransId="{A707671B-6AE6-4839-95F9-F6C9FEE81FF9}" sibTransId="{35DB821C-E4E9-4B8D-8A77-57987D2ED794}"/>
    <dgm:cxn modelId="{E4A4DBDE-587C-4DB0-8019-648B66749F9B}" srcId="{55D1F460-AEB3-46D7-8756-37106975F6F6}" destId="{B9A6C085-EF24-4F2F-B36E-823D22481F4A}" srcOrd="1" destOrd="0" parTransId="{062A1953-39EA-4C9F-9A51-929348F31823}" sibTransId="{29E66A6B-5083-4B73-A722-FD53A6FCE102}"/>
    <dgm:cxn modelId="{019620F0-1315-4CBB-B652-D0525FF29A06}" srcId="{55D1F460-AEB3-46D7-8756-37106975F6F6}" destId="{0F274305-3F89-4D35-914D-AB6B2ECDFE9B}" srcOrd="0" destOrd="0" parTransId="{F2C63083-3D98-4F23-B04F-A67637986353}" sibTransId="{B1590DBB-7176-4937-BDFA-947119B7B6B5}"/>
    <dgm:cxn modelId="{297200FA-A99D-4F27-AE9A-87B2BEF8946A}" type="presOf" srcId="{19636CE1-5728-43B5-94BA-E7929E48534E}" destId="{707AC827-320F-46C9-A694-7AAF86B56340}" srcOrd="0" destOrd="0" presId="urn:microsoft.com/office/officeart/2005/8/layout/vList2"/>
    <dgm:cxn modelId="{CE8CAC0F-7EF4-43CB-962A-3EC2768957B9}" type="presParOf" srcId="{A0C9CC8A-0446-4FD6-A983-C6071051473D}" destId="{912948B7-572F-40C1-91E9-27666AA2C850}" srcOrd="0" destOrd="0" presId="urn:microsoft.com/office/officeart/2005/8/layout/vList2"/>
    <dgm:cxn modelId="{3E505550-269B-452F-B29C-6EB946B15FE0}" type="presParOf" srcId="{A0C9CC8A-0446-4FD6-A983-C6071051473D}" destId="{B85724B9-0EFB-4D0A-A71C-C4487B150A98}" srcOrd="1" destOrd="0" presId="urn:microsoft.com/office/officeart/2005/8/layout/vList2"/>
    <dgm:cxn modelId="{29D51FCC-6449-4DB8-8EE7-0A35D6E055A7}" type="presParOf" srcId="{A0C9CC8A-0446-4FD6-A983-C6071051473D}" destId="{7C4DC0B2-DDFE-4047-B0BC-9EAF99220A9D}" srcOrd="2" destOrd="0" presId="urn:microsoft.com/office/officeart/2005/8/layout/vList2"/>
    <dgm:cxn modelId="{21A14F32-23B1-4D94-B1E1-C9DEE29EE5A4}" type="presParOf" srcId="{A0C9CC8A-0446-4FD6-A983-C6071051473D}" destId="{700B0A4F-F9BE-4262-AFEB-DA45D5C2BC59}" srcOrd="3" destOrd="0" presId="urn:microsoft.com/office/officeart/2005/8/layout/vList2"/>
    <dgm:cxn modelId="{6DCDB59D-1927-47A6-B719-92F3BA09E50D}" type="presParOf" srcId="{A0C9CC8A-0446-4FD6-A983-C6071051473D}" destId="{69DE757F-EBC3-44F0-9400-FCEDF1CC7283}" srcOrd="4" destOrd="0" presId="urn:microsoft.com/office/officeart/2005/8/layout/vList2"/>
    <dgm:cxn modelId="{28A83ABD-F602-4D80-B86B-5063F06666C5}" type="presParOf" srcId="{A0C9CC8A-0446-4FD6-A983-C6071051473D}" destId="{1C548059-51CB-47B4-8A30-08BBABAE24E3}" srcOrd="5" destOrd="0" presId="urn:microsoft.com/office/officeart/2005/8/layout/vList2"/>
    <dgm:cxn modelId="{0EE653D5-6581-4D9C-9276-1AC45C108681}" type="presParOf" srcId="{A0C9CC8A-0446-4FD6-A983-C6071051473D}" destId="{707AC827-320F-46C9-A694-7AAF86B56340}" srcOrd="6" destOrd="0" presId="urn:microsoft.com/office/officeart/2005/8/layout/vList2"/>
    <dgm:cxn modelId="{ACC81ADF-0F5E-4AB8-8E83-FF21D9AF2E68}" type="presParOf" srcId="{A0C9CC8A-0446-4FD6-A983-C6071051473D}" destId="{74613396-72E0-4F6B-9984-ADF136C0198F}" srcOrd="7" destOrd="0" presId="urn:microsoft.com/office/officeart/2005/8/layout/vList2"/>
    <dgm:cxn modelId="{425A5C9B-F93D-4C2F-B77A-816CBE04604C}" type="presParOf" srcId="{A0C9CC8A-0446-4FD6-A983-C6071051473D}" destId="{8BF9A988-7F7A-4943-8B10-0D5DCF20CE71}" srcOrd="8" destOrd="0" presId="urn:microsoft.com/office/officeart/2005/8/layout/vList2"/>
    <dgm:cxn modelId="{D853FD4D-36BE-49D0-A66E-4E9B9CD293C7}" type="presParOf" srcId="{A0C9CC8A-0446-4FD6-A983-C6071051473D}" destId="{23E5652F-85F6-4E28-B2E3-611A040B4930}" srcOrd="9" destOrd="0" presId="urn:microsoft.com/office/officeart/2005/8/layout/vList2"/>
    <dgm:cxn modelId="{5AE80111-8960-42ED-8088-CD1A863E4A9E}" type="presParOf" srcId="{A0C9CC8A-0446-4FD6-A983-C6071051473D}" destId="{CF57A2EC-ED66-4213-8345-9AFBAA73000C}" srcOrd="10" destOrd="0" presId="urn:microsoft.com/office/officeart/2005/8/layout/vList2"/>
    <dgm:cxn modelId="{DC898F30-8EF4-40E6-97AE-8F5000CFDA37}" type="presParOf" srcId="{A0C9CC8A-0446-4FD6-A983-C6071051473D}" destId="{E4890714-D457-4494-B5DB-3205A0806650}" srcOrd="11" destOrd="0" presId="urn:microsoft.com/office/officeart/2005/8/layout/vList2"/>
    <dgm:cxn modelId="{4773994B-5F28-4D67-829D-DE51950629DE}" type="presParOf" srcId="{A0C9CC8A-0446-4FD6-A983-C6071051473D}" destId="{77B239D3-0FAD-4CC7-85FC-5DB15D86089F}" srcOrd="12" destOrd="0" presId="urn:microsoft.com/office/officeart/2005/8/layout/vList2"/>
    <dgm:cxn modelId="{E1C0F777-60B0-4BAF-8060-62311A71164E}" type="presParOf" srcId="{A0C9CC8A-0446-4FD6-A983-C6071051473D}" destId="{90DD352B-4ED9-499C-AF35-26A55E2385BC}" srcOrd="13" destOrd="0" presId="urn:microsoft.com/office/officeart/2005/8/layout/vList2"/>
    <dgm:cxn modelId="{4CD4494B-65EF-4640-BB2D-4EB9FEDFB18A}" type="presParOf" srcId="{A0C9CC8A-0446-4FD6-A983-C6071051473D}" destId="{E5FB04B6-5C6C-4A19-AB90-2CDCBCC49500}" srcOrd="14" destOrd="0" presId="urn:microsoft.com/office/officeart/2005/8/layout/vList2"/>
    <dgm:cxn modelId="{13791B9D-5FD0-4E96-B34E-DC7026CAABDD}" type="presParOf" srcId="{A0C9CC8A-0446-4FD6-A983-C6071051473D}" destId="{C47AB35D-7CF3-4DBB-9F25-C09E6BA371C3}" srcOrd="15" destOrd="0" presId="urn:microsoft.com/office/officeart/2005/8/layout/vList2"/>
    <dgm:cxn modelId="{DC10D482-74C6-4056-A2C3-3C1BFD73638C}" type="presParOf" srcId="{A0C9CC8A-0446-4FD6-A983-C6071051473D}" destId="{B5325DF4-9C71-404F-800E-DF94DCB2EDC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D1F460-AEB3-46D7-8756-37106975F6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F274305-3F89-4D35-914D-AB6B2ECDFE9B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Presidente Diocesano</a:t>
          </a:r>
        </a:p>
      </dgm:t>
    </dgm:pt>
    <dgm:pt modelId="{F2C63083-3D98-4F23-B04F-A67637986353}" type="parTrans" cxnId="{019620F0-1315-4CBB-B652-D0525FF29A06}">
      <dgm:prSet/>
      <dgm:spPr/>
      <dgm:t>
        <a:bodyPr/>
        <a:lstStyle/>
        <a:p>
          <a:endParaRPr lang="es-ES"/>
        </a:p>
      </dgm:t>
    </dgm:pt>
    <dgm:pt modelId="{B1590DBB-7176-4937-BDFA-947119B7B6B5}" type="sibTrans" cxnId="{019620F0-1315-4CBB-B652-D0525FF29A06}">
      <dgm:prSet/>
      <dgm:spPr/>
      <dgm:t>
        <a:bodyPr/>
        <a:lstStyle/>
        <a:p>
          <a:endParaRPr lang="es-ES"/>
        </a:p>
      </dgm:t>
    </dgm:pt>
    <dgm:pt modelId="{19636CE1-5728-43B5-94BA-E7929E48534E}">
      <dgm:prSet phldrT="[Texto]"/>
      <dgm:spPr/>
      <dgm:t>
        <a:bodyPr/>
        <a:lstStyle/>
        <a:p>
          <a:pPr algn="l"/>
          <a:r>
            <a:rPr lang="es-ES" dirty="0"/>
            <a:t>Matrimonio Secretario Diocesano de Área III</a:t>
          </a:r>
        </a:p>
      </dgm:t>
    </dgm:pt>
    <dgm:pt modelId="{F3168A13-0447-464B-A69A-E5A723AD651E}" type="parTrans" cxnId="{3EDA3605-71F8-4A04-A083-329051ABB9CE}">
      <dgm:prSet/>
      <dgm:spPr/>
      <dgm:t>
        <a:bodyPr/>
        <a:lstStyle/>
        <a:p>
          <a:endParaRPr lang="es-ES"/>
        </a:p>
      </dgm:t>
    </dgm:pt>
    <dgm:pt modelId="{081E9023-7BD9-403C-B3F8-E9A6DE46E9EF}" type="sibTrans" cxnId="{3EDA3605-71F8-4A04-A083-329051ABB9CE}">
      <dgm:prSet/>
      <dgm:spPr/>
      <dgm:t>
        <a:bodyPr/>
        <a:lstStyle/>
        <a:p>
          <a:endParaRPr lang="es-ES"/>
        </a:p>
      </dgm:t>
    </dgm:pt>
    <dgm:pt modelId="{AE5F4E27-FC90-4BC3-B16A-66CF02107FC4}">
      <dgm:prSet phldrT="[Texto]"/>
      <dgm:spPr/>
      <dgm:t>
        <a:bodyPr/>
        <a:lstStyle/>
        <a:p>
          <a:pPr algn="l"/>
          <a:r>
            <a:rPr lang="es-ES" dirty="0" err="1"/>
            <a:t>MaRe</a:t>
          </a:r>
          <a:r>
            <a:rPr lang="es-ES" dirty="0"/>
            <a:t> Coordinadora Diocesana</a:t>
          </a:r>
        </a:p>
      </dgm:t>
    </dgm:pt>
    <dgm:pt modelId="{DB5B9A52-A788-4A1B-8EF6-0D2955FB3882}" type="parTrans" cxnId="{48F85181-3AB5-4119-A6BA-4DB7C4D75515}">
      <dgm:prSet/>
      <dgm:spPr/>
      <dgm:t>
        <a:bodyPr/>
        <a:lstStyle/>
        <a:p>
          <a:endParaRPr lang="es-ES"/>
        </a:p>
      </dgm:t>
    </dgm:pt>
    <dgm:pt modelId="{14AF1447-D501-4AA8-90C4-F8C78F8FF59A}" type="sibTrans" cxnId="{48F85181-3AB5-4119-A6BA-4DB7C4D75515}">
      <dgm:prSet/>
      <dgm:spPr/>
      <dgm:t>
        <a:bodyPr/>
        <a:lstStyle/>
        <a:p>
          <a:endParaRPr lang="es-ES"/>
        </a:p>
      </dgm:t>
    </dgm:pt>
    <dgm:pt modelId="{B9A6C085-EF24-4F2F-B36E-823D22481F4A}">
      <dgm:prSet phldrT="[Texto]"/>
      <dgm:spPr>
        <a:solidFill>
          <a:srgbClr val="FF0000"/>
        </a:solidFill>
      </dgm:spPr>
      <dgm:t>
        <a:bodyPr/>
        <a:lstStyle/>
        <a:p>
          <a:pPr algn="l"/>
          <a:r>
            <a:rPr lang="es-ES" dirty="0"/>
            <a:t>Matrimonio Secretario Diocesano de Área I</a:t>
          </a:r>
        </a:p>
      </dgm:t>
    </dgm:pt>
    <dgm:pt modelId="{062A1953-39EA-4C9F-9A51-929348F31823}" type="parTrans" cxnId="{E4A4DBDE-587C-4DB0-8019-648B66749F9B}">
      <dgm:prSet/>
      <dgm:spPr/>
      <dgm:t>
        <a:bodyPr/>
        <a:lstStyle/>
        <a:p>
          <a:endParaRPr lang="es-ES"/>
        </a:p>
      </dgm:t>
    </dgm:pt>
    <dgm:pt modelId="{29E66A6B-5083-4B73-A722-FD53A6FCE102}" type="sibTrans" cxnId="{E4A4DBDE-587C-4DB0-8019-648B66749F9B}">
      <dgm:prSet/>
      <dgm:spPr/>
      <dgm:t>
        <a:bodyPr/>
        <a:lstStyle/>
        <a:p>
          <a:endParaRPr lang="es-ES"/>
        </a:p>
      </dgm:t>
    </dgm:pt>
    <dgm:pt modelId="{2419FBFE-91D6-4F6A-ACB8-3F4755DEC159}">
      <dgm:prSet phldrT="[Texto]"/>
      <dgm:spPr/>
      <dgm:t>
        <a:bodyPr/>
        <a:lstStyle/>
        <a:p>
          <a:pPr algn="l"/>
          <a:r>
            <a:rPr lang="es-ES" dirty="0"/>
            <a:t>Matrimonio Secretario Diocesano de Área II</a:t>
          </a:r>
        </a:p>
      </dgm:t>
    </dgm:pt>
    <dgm:pt modelId="{94606791-925C-4048-9B40-A545726A8209}" type="parTrans" cxnId="{AAF21345-B11E-45D6-9DE9-35C696D7E415}">
      <dgm:prSet/>
      <dgm:spPr/>
      <dgm:t>
        <a:bodyPr/>
        <a:lstStyle/>
        <a:p>
          <a:endParaRPr lang="es-ES"/>
        </a:p>
      </dgm:t>
    </dgm:pt>
    <dgm:pt modelId="{8CF4280B-D42D-4A68-A699-1FA712991659}" type="sibTrans" cxnId="{AAF21345-B11E-45D6-9DE9-35C696D7E415}">
      <dgm:prSet/>
      <dgm:spPr/>
      <dgm:t>
        <a:bodyPr/>
        <a:lstStyle/>
        <a:p>
          <a:endParaRPr lang="es-ES"/>
        </a:p>
      </dgm:t>
    </dgm:pt>
    <dgm:pt modelId="{4BEA4981-CAC4-441A-A335-B6ACC984A19A}">
      <dgm:prSet phldrT="[Texto]"/>
      <dgm:spPr/>
      <dgm:t>
        <a:bodyPr/>
        <a:lstStyle/>
        <a:p>
          <a:pPr algn="l"/>
          <a:r>
            <a:rPr lang="es-ES" dirty="0"/>
            <a:t>Matrimonio Secretario Diocesano de Área IV</a:t>
          </a:r>
        </a:p>
      </dgm:t>
    </dgm:pt>
    <dgm:pt modelId="{591F9E58-5A05-4B52-AA9A-0FC04F7EED52}" type="parTrans" cxnId="{51B08C16-870C-4F62-9805-3D0487747636}">
      <dgm:prSet/>
      <dgm:spPr/>
      <dgm:t>
        <a:bodyPr/>
        <a:lstStyle/>
        <a:p>
          <a:endParaRPr lang="es-ES"/>
        </a:p>
      </dgm:t>
    </dgm:pt>
    <dgm:pt modelId="{A437117C-F977-4EF6-B411-98B3881BC3B2}" type="sibTrans" cxnId="{51B08C16-870C-4F62-9805-3D0487747636}">
      <dgm:prSet/>
      <dgm:spPr/>
      <dgm:t>
        <a:bodyPr/>
        <a:lstStyle/>
        <a:p>
          <a:endParaRPr lang="es-ES"/>
        </a:p>
      </dgm:t>
    </dgm:pt>
    <dgm:pt modelId="{CCD1F034-D3A6-4CCA-9783-02B428FE9EA6}">
      <dgm:prSet phldrT="[Texto]"/>
      <dgm:spPr/>
      <dgm:t>
        <a:bodyPr/>
        <a:lstStyle/>
        <a:p>
          <a:pPr algn="l"/>
          <a:r>
            <a:rPr lang="es-ES" dirty="0"/>
            <a:t>Matrimonio Secretario Diocesano de Área V</a:t>
          </a:r>
        </a:p>
      </dgm:t>
    </dgm:pt>
    <dgm:pt modelId="{A707671B-6AE6-4839-95F9-F6C9FEE81FF9}" type="parTrans" cxnId="{1882D2DD-790B-45C6-AB5D-DD41EE61D583}">
      <dgm:prSet/>
      <dgm:spPr/>
      <dgm:t>
        <a:bodyPr/>
        <a:lstStyle/>
        <a:p>
          <a:endParaRPr lang="es-ES"/>
        </a:p>
      </dgm:t>
    </dgm:pt>
    <dgm:pt modelId="{35DB821C-E4E9-4B8D-8A77-57987D2ED794}" type="sibTrans" cxnId="{1882D2DD-790B-45C6-AB5D-DD41EE61D583}">
      <dgm:prSet/>
      <dgm:spPr/>
      <dgm:t>
        <a:bodyPr/>
        <a:lstStyle/>
        <a:p>
          <a:endParaRPr lang="es-ES"/>
        </a:p>
      </dgm:t>
    </dgm:pt>
    <dgm:pt modelId="{63699FE4-EE81-429A-90BB-BA940E1DD65C}">
      <dgm:prSet phldrT="[Texto]"/>
      <dgm:spPr/>
      <dgm:t>
        <a:bodyPr/>
        <a:lstStyle/>
        <a:p>
          <a:pPr algn="l"/>
          <a:r>
            <a:rPr lang="es-ES" dirty="0"/>
            <a:t>Matrimonio Secretario Diocesano de Área VI</a:t>
          </a:r>
        </a:p>
      </dgm:t>
    </dgm:pt>
    <dgm:pt modelId="{6F12AD28-51C4-4C6A-BEB2-332652416EB1}" type="parTrans" cxnId="{E2F2D935-D2A8-4EC6-AC4A-6AE9A826B96F}">
      <dgm:prSet/>
      <dgm:spPr/>
      <dgm:t>
        <a:bodyPr/>
        <a:lstStyle/>
        <a:p>
          <a:endParaRPr lang="es-ES"/>
        </a:p>
      </dgm:t>
    </dgm:pt>
    <dgm:pt modelId="{B4AEBB73-24C0-44BB-B279-F13B18C4D5C3}" type="sibTrans" cxnId="{E2F2D935-D2A8-4EC6-AC4A-6AE9A826B96F}">
      <dgm:prSet/>
      <dgm:spPr/>
      <dgm:t>
        <a:bodyPr/>
        <a:lstStyle/>
        <a:p>
          <a:endParaRPr lang="es-ES"/>
        </a:p>
      </dgm:t>
    </dgm:pt>
    <dgm:pt modelId="{40C5DB30-5B94-428A-AD55-DF04AF1A4AE8}">
      <dgm:prSet phldrT="[Texto]"/>
      <dgm:spPr/>
      <dgm:t>
        <a:bodyPr/>
        <a:lstStyle/>
        <a:p>
          <a:pPr algn="l"/>
          <a:r>
            <a:rPr lang="es-ES" dirty="0"/>
            <a:t>Matrimonio de Apoyo en Base de Datos Diocesana</a:t>
          </a:r>
        </a:p>
      </dgm:t>
    </dgm:pt>
    <dgm:pt modelId="{58771D3D-5F88-49A1-AB98-5948139C9FA4}" type="parTrans" cxnId="{899541A4-FAD3-4DF6-B005-33EC0533853D}">
      <dgm:prSet/>
      <dgm:spPr/>
      <dgm:t>
        <a:bodyPr/>
        <a:lstStyle/>
        <a:p>
          <a:endParaRPr lang="es-ES"/>
        </a:p>
      </dgm:t>
    </dgm:pt>
    <dgm:pt modelId="{6B289E74-80CE-459E-9D62-CBC5F40F55D4}" type="sibTrans" cxnId="{899541A4-FAD3-4DF6-B005-33EC0533853D}">
      <dgm:prSet/>
      <dgm:spPr/>
      <dgm:t>
        <a:bodyPr/>
        <a:lstStyle/>
        <a:p>
          <a:endParaRPr lang="es-ES"/>
        </a:p>
      </dgm:t>
    </dgm:pt>
    <dgm:pt modelId="{A0C9CC8A-0446-4FD6-A983-C6071051473D}" type="pres">
      <dgm:prSet presAssocID="{55D1F460-AEB3-46D7-8756-37106975F6F6}" presName="linear" presStyleCnt="0">
        <dgm:presLayoutVars>
          <dgm:animLvl val="lvl"/>
          <dgm:resizeHandles val="exact"/>
        </dgm:presLayoutVars>
      </dgm:prSet>
      <dgm:spPr/>
    </dgm:pt>
    <dgm:pt modelId="{912948B7-572F-40C1-91E9-27666AA2C850}" type="pres">
      <dgm:prSet presAssocID="{0F274305-3F89-4D35-914D-AB6B2ECDFE9B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B85724B9-0EFB-4D0A-A71C-C4487B150A98}" type="pres">
      <dgm:prSet presAssocID="{B1590DBB-7176-4937-BDFA-947119B7B6B5}" presName="spacer" presStyleCnt="0"/>
      <dgm:spPr/>
    </dgm:pt>
    <dgm:pt modelId="{7C4DC0B2-DDFE-4047-B0BC-9EAF99220A9D}" type="pres">
      <dgm:prSet presAssocID="{B9A6C085-EF24-4F2F-B36E-823D22481F4A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700B0A4F-F9BE-4262-AFEB-DA45D5C2BC59}" type="pres">
      <dgm:prSet presAssocID="{29E66A6B-5083-4B73-A722-FD53A6FCE102}" presName="spacer" presStyleCnt="0"/>
      <dgm:spPr/>
    </dgm:pt>
    <dgm:pt modelId="{69DE757F-EBC3-44F0-9400-FCEDF1CC7283}" type="pres">
      <dgm:prSet presAssocID="{2419FBFE-91D6-4F6A-ACB8-3F4755DEC159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1C548059-51CB-47B4-8A30-08BBABAE24E3}" type="pres">
      <dgm:prSet presAssocID="{8CF4280B-D42D-4A68-A699-1FA712991659}" presName="spacer" presStyleCnt="0"/>
      <dgm:spPr/>
    </dgm:pt>
    <dgm:pt modelId="{707AC827-320F-46C9-A694-7AAF86B56340}" type="pres">
      <dgm:prSet presAssocID="{19636CE1-5728-43B5-94BA-E7929E48534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74613396-72E0-4F6B-9984-ADF136C0198F}" type="pres">
      <dgm:prSet presAssocID="{081E9023-7BD9-403C-B3F8-E9A6DE46E9EF}" presName="spacer" presStyleCnt="0"/>
      <dgm:spPr/>
    </dgm:pt>
    <dgm:pt modelId="{8BF9A988-7F7A-4943-8B10-0D5DCF20CE71}" type="pres">
      <dgm:prSet presAssocID="{4BEA4981-CAC4-441A-A335-B6ACC984A19A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23E5652F-85F6-4E28-B2E3-611A040B4930}" type="pres">
      <dgm:prSet presAssocID="{A437117C-F977-4EF6-B411-98B3881BC3B2}" presName="spacer" presStyleCnt="0"/>
      <dgm:spPr/>
    </dgm:pt>
    <dgm:pt modelId="{CF57A2EC-ED66-4213-8345-9AFBAA73000C}" type="pres">
      <dgm:prSet presAssocID="{CCD1F034-D3A6-4CCA-9783-02B428FE9EA6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E4890714-D457-4494-B5DB-3205A0806650}" type="pres">
      <dgm:prSet presAssocID="{35DB821C-E4E9-4B8D-8A77-57987D2ED794}" presName="spacer" presStyleCnt="0"/>
      <dgm:spPr/>
    </dgm:pt>
    <dgm:pt modelId="{77B239D3-0FAD-4CC7-85FC-5DB15D86089F}" type="pres">
      <dgm:prSet presAssocID="{63699FE4-EE81-429A-90BB-BA940E1DD65C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90DD352B-4ED9-499C-AF35-26A55E2385BC}" type="pres">
      <dgm:prSet presAssocID="{B4AEBB73-24C0-44BB-B279-F13B18C4D5C3}" presName="spacer" presStyleCnt="0"/>
      <dgm:spPr/>
    </dgm:pt>
    <dgm:pt modelId="{E5FB04B6-5C6C-4A19-AB90-2CDCBCC49500}" type="pres">
      <dgm:prSet presAssocID="{AE5F4E27-FC90-4BC3-B16A-66CF02107FC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47AB35D-7CF3-4DBB-9F25-C09E6BA371C3}" type="pres">
      <dgm:prSet presAssocID="{14AF1447-D501-4AA8-90C4-F8C78F8FF59A}" presName="spacer" presStyleCnt="0"/>
      <dgm:spPr/>
    </dgm:pt>
    <dgm:pt modelId="{B5325DF4-9C71-404F-800E-DF94DCB2EDC2}" type="pres">
      <dgm:prSet presAssocID="{40C5DB30-5B94-428A-AD55-DF04AF1A4AE8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3EDA3605-71F8-4A04-A083-329051ABB9CE}" srcId="{55D1F460-AEB3-46D7-8756-37106975F6F6}" destId="{19636CE1-5728-43B5-94BA-E7929E48534E}" srcOrd="3" destOrd="0" parTransId="{F3168A13-0447-464B-A69A-E5A723AD651E}" sibTransId="{081E9023-7BD9-403C-B3F8-E9A6DE46E9EF}"/>
    <dgm:cxn modelId="{51B08C16-870C-4F62-9805-3D0487747636}" srcId="{55D1F460-AEB3-46D7-8756-37106975F6F6}" destId="{4BEA4981-CAC4-441A-A335-B6ACC984A19A}" srcOrd="4" destOrd="0" parTransId="{591F9E58-5A05-4B52-AA9A-0FC04F7EED52}" sibTransId="{A437117C-F977-4EF6-B411-98B3881BC3B2}"/>
    <dgm:cxn modelId="{148CE41C-60C6-4925-8724-89546D2FCABC}" type="presOf" srcId="{55D1F460-AEB3-46D7-8756-37106975F6F6}" destId="{A0C9CC8A-0446-4FD6-A983-C6071051473D}" srcOrd="0" destOrd="0" presId="urn:microsoft.com/office/officeart/2005/8/layout/vList2"/>
    <dgm:cxn modelId="{ECD03F2A-7048-41C0-885D-E53B1A7B5CBD}" type="presOf" srcId="{40C5DB30-5B94-428A-AD55-DF04AF1A4AE8}" destId="{B5325DF4-9C71-404F-800E-DF94DCB2EDC2}" srcOrd="0" destOrd="0" presId="urn:microsoft.com/office/officeart/2005/8/layout/vList2"/>
    <dgm:cxn modelId="{8CA7FF2E-2CFA-49E1-9905-E6F030B642EA}" type="presOf" srcId="{CCD1F034-D3A6-4CCA-9783-02B428FE9EA6}" destId="{CF57A2EC-ED66-4213-8345-9AFBAA73000C}" srcOrd="0" destOrd="0" presId="urn:microsoft.com/office/officeart/2005/8/layout/vList2"/>
    <dgm:cxn modelId="{E2F2D935-D2A8-4EC6-AC4A-6AE9A826B96F}" srcId="{55D1F460-AEB3-46D7-8756-37106975F6F6}" destId="{63699FE4-EE81-429A-90BB-BA940E1DD65C}" srcOrd="6" destOrd="0" parTransId="{6F12AD28-51C4-4C6A-BEB2-332652416EB1}" sibTransId="{B4AEBB73-24C0-44BB-B279-F13B18C4D5C3}"/>
    <dgm:cxn modelId="{965E9F37-1702-4B72-9057-29E1D3C3DCBA}" type="presOf" srcId="{63699FE4-EE81-429A-90BB-BA940E1DD65C}" destId="{77B239D3-0FAD-4CC7-85FC-5DB15D86089F}" srcOrd="0" destOrd="0" presId="urn:microsoft.com/office/officeart/2005/8/layout/vList2"/>
    <dgm:cxn modelId="{AAF21345-B11E-45D6-9DE9-35C696D7E415}" srcId="{55D1F460-AEB3-46D7-8756-37106975F6F6}" destId="{2419FBFE-91D6-4F6A-ACB8-3F4755DEC159}" srcOrd="2" destOrd="0" parTransId="{94606791-925C-4048-9B40-A545726A8209}" sibTransId="{8CF4280B-D42D-4A68-A699-1FA712991659}"/>
    <dgm:cxn modelId="{FBC20166-3436-4C92-86BD-6EDE59E64243}" type="presOf" srcId="{0F274305-3F89-4D35-914D-AB6B2ECDFE9B}" destId="{912948B7-572F-40C1-91E9-27666AA2C850}" srcOrd="0" destOrd="0" presId="urn:microsoft.com/office/officeart/2005/8/layout/vList2"/>
    <dgm:cxn modelId="{F326574C-0FCF-45F1-9477-C5C51C054AA1}" type="presOf" srcId="{4BEA4981-CAC4-441A-A335-B6ACC984A19A}" destId="{8BF9A988-7F7A-4943-8B10-0D5DCF20CE71}" srcOrd="0" destOrd="0" presId="urn:microsoft.com/office/officeart/2005/8/layout/vList2"/>
    <dgm:cxn modelId="{96E9DC55-DBF4-4808-9B35-7EA4E70F4035}" type="presOf" srcId="{2419FBFE-91D6-4F6A-ACB8-3F4755DEC159}" destId="{69DE757F-EBC3-44F0-9400-FCEDF1CC7283}" srcOrd="0" destOrd="0" presId="urn:microsoft.com/office/officeart/2005/8/layout/vList2"/>
    <dgm:cxn modelId="{48F85181-3AB5-4119-A6BA-4DB7C4D75515}" srcId="{55D1F460-AEB3-46D7-8756-37106975F6F6}" destId="{AE5F4E27-FC90-4BC3-B16A-66CF02107FC4}" srcOrd="7" destOrd="0" parTransId="{DB5B9A52-A788-4A1B-8EF6-0D2955FB3882}" sibTransId="{14AF1447-D501-4AA8-90C4-F8C78F8FF59A}"/>
    <dgm:cxn modelId="{D321B184-AD70-426F-9271-59F410C47FF7}" type="presOf" srcId="{AE5F4E27-FC90-4BC3-B16A-66CF02107FC4}" destId="{E5FB04B6-5C6C-4A19-AB90-2CDCBCC49500}" srcOrd="0" destOrd="0" presId="urn:microsoft.com/office/officeart/2005/8/layout/vList2"/>
    <dgm:cxn modelId="{899541A4-FAD3-4DF6-B005-33EC0533853D}" srcId="{55D1F460-AEB3-46D7-8756-37106975F6F6}" destId="{40C5DB30-5B94-428A-AD55-DF04AF1A4AE8}" srcOrd="8" destOrd="0" parTransId="{58771D3D-5F88-49A1-AB98-5948139C9FA4}" sibTransId="{6B289E74-80CE-459E-9D62-CBC5F40F55D4}"/>
    <dgm:cxn modelId="{D20821B2-E2BC-45A0-89D0-67ED8B463EA5}" type="presOf" srcId="{B9A6C085-EF24-4F2F-B36E-823D22481F4A}" destId="{7C4DC0B2-DDFE-4047-B0BC-9EAF99220A9D}" srcOrd="0" destOrd="0" presId="urn:microsoft.com/office/officeart/2005/8/layout/vList2"/>
    <dgm:cxn modelId="{1882D2DD-790B-45C6-AB5D-DD41EE61D583}" srcId="{55D1F460-AEB3-46D7-8756-37106975F6F6}" destId="{CCD1F034-D3A6-4CCA-9783-02B428FE9EA6}" srcOrd="5" destOrd="0" parTransId="{A707671B-6AE6-4839-95F9-F6C9FEE81FF9}" sibTransId="{35DB821C-E4E9-4B8D-8A77-57987D2ED794}"/>
    <dgm:cxn modelId="{E4A4DBDE-587C-4DB0-8019-648B66749F9B}" srcId="{55D1F460-AEB3-46D7-8756-37106975F6F6}" destId="{B9A6C085-EF24-4F2F-B36E-823D22481F4A}" srcOrd="1" destOrd="0" parTransId="{062A1953-39EA-4C9F-9A51-929348F31823}" sibTransId="{29E66A6B-5083-4B73-A722-FD53A6FCE102}"/>
    <dgm:cxn modelId="{019620F0-1315-4CBB-B652-D0525FF29A06}" srcId="{55D1F460-AEB3-46D7-8756-37106975F6F6}" destId="{0F274305-3F89-4D35-914D-AB6B2ECDFE9B}" srcOrd="0" destOrd="0" parTransId="{F2C63083-3D98-4F23-B04F-A67637986353}" sibTransId="{B1590DBB-7176-4937-BDFA-947119B7B6B5}"/>
    <dgm:cxn modelId="{297200FA-A99D-4F27-AE9A-87B2BEF8946A}" type="presOf" srcId="{19636CE1-5728-43B5-94BA-E7929E48534E}" destId="{707AC827-320F-46C9-A694-7AAF86B56340}" srcOrd="0" destOrd="0" presId="urn:microsoft.com/office/officeart/2005/8/layout/vList2"/>
    <dgm:cxn modelId="{CE8CAC0F-7EF4-43CB-962A-3EC2768957B9}" type="presParOf" srcId="{A0C9CC8A-0446-4FD6-A983-C6071051473D}" destId="{912948B7-572F-40C1-91E9-27666AA2C850}" srcOrd="0" destOrd="0" presId="urn:microsoft.com/office/officeart/2005/8/layout/vList2"/>
    <dgm:cxn modelId="{3E505550-269B-452F-B29C-6EB946B15FE0}" type="presParOf" srcId="{A0C9CC8A-0446-4FD6-A983-C6071051473D}" destId="{B85724B9-0EFB-4D0A-A71C-C4487B150A98}" srcOrd="1" destOrd="0" presId="urn:microsoft.com/office/officeart/2005/8/layout/vList2"/>
    <dgm:cxn modelId="{29D51FCC-6449-4DB8-8EE7-0A35D6E055A7}" type="presParOf" srcId="{A0C9CC8A-0446-4FD6-A983-C6071051473D}" destId="{7C4DC0B2-DDFE-4047-B0BC-9EAF99220A9D}" srcOrd="2" destOrd="0" presId="urn:microsoft.com/office/officeart/2005/8/layout/vList2"/>
    <dgm:cxn modelId="{21A14F32-23B1-4D94-B1E1-C9DEE29EE5A4}" type="presParOf" srcId="{A0C9CC8A-0446-4FD6-A983-C6071051473D}" destId="{700B0A4F-F9BE-4262-AFEB-DA45D5C2BC59}" srcOrd="3" destOrd="0" presId="urn:microsoft.com/office/officeart/2005/8/layout/vList2"/>
    <dgm:cxn modelId="{6DCDB59D-1927-47A6-B719-92F3BA09E50D}" type="presParOf" srcId="{A0C9CC8A-0446-4FD6-A983-C6071051473D}" destId="{69DE757F-EBC3-44F0-9400-FCEDF1CC7283}" srcOrd="4" destOrd="0" presId="urn:microsoft.com/office/officeart/2005/8/layout/vList2"/>
    <dgm:cxn modelId="{28A83ABD-F602-4D80-B86B-5063F06666C5}" type="presParOf" srcId="{A0C9CC8A-0446-4FD6-A983-C6071051473D}" destId="{1C548059-51CB-47B4-8A30-08BBABAE24E3}" srcOrd="5" destOrd="0" presId="urn:microsoft.com/office/officeart/2005/8/layout/vList2"/>
    <dgm:cxn modelId="{0EE653D5-6581-4D9C-9276-1AC45C108681}" type="presParOf" srcId="{A0C9CC8A-0446-4FD6-A983-C6071051473D}" destId="{707AC827-320F-46C9-A694-7AAF86B56340}" srcOrd="6" destOrd="0" presId="urn:microsoft.com/office/officeart/2005/8/layout/vList2"/>
    <dgm:cxn modelId="{ACC81ADF-0F5E-4AB8-8E83-FF21D9AF2E68}" type="presParOf" srcId="{A0C9CC8A-0446-4FD6-A983-C6071051473D}" destId="{74613396-72E0-4F6B-9984-ADF136C0198F}" srcOrd="7" destOrd="0" presId="urn:microsoft.com/office/officeart/2005/8/layout/vList2"/>
    <dgm:cxn modelId="{425A5C9B-F93D-4C2F-B77A-816CBE04604C}" type="presParOf" srcId="{A0C9CC8A-0446-4FD6-A983-C6071051473D}" destId="{8BF9A988-7F7A-4943-8B10-0D5DCF20CE71}" srcOrd="8" destOrd="0" presId="urn:microsoft.com/office/officeart/2005/8/layout/vList2"/>
    <dgm:cxn modelId="{D853FD4D-36BE-49D0-A66E-4E9B9CD293C7}" type="presParOf" srcId="{A0C9CC8A-0446-4FD6-A983-C6071051473D}" destId="{23E5652F-85F6-4E28-B2E3-611A040B4930}" srcOrd="9" destOrd="0" presId="urn:microsoft.com/office/officeart/2005/8/layout/vList2"/>
    <dgm:cxn modelId="{5AE80111-8960-42ED-8088-CD1A863E4A9E}" type="presParOf" srcId="{A0C9CC8A-0446-4FD6-A983-C6071051473D}" destId="{CF57A2EC-ED66-4213-8345-9AFBAA73000C}" srcOrd="10" destOrd="0" presId="urn:microsoft.com/office/officeart/2005/8/layout/vList2"/>
    <dgm:cxn modelId="{DC898F30-8EF4-40E6-97AE-8F5000CFDA37}" type="presParOf" srcId="{A0C9CC8A-0446-4FD6-A983-C6071051473D}" destId="{E4890714-D457-4494-B5DB-3205A0806650}" srcOrd="11" destOrd="0" presId="urn:microsoft.com/office/officeart/2005/8/layout/vList2"/>
    <dgm:cxn modelId="{4773994B-5F28-4D67-829D-DE51950629DE}" type="presParOf" srcId="{A0C9CC8A-0446-4FD6-A983-C6071051473D}" destId="{77B239D3-0FAD-4CC7-85FC-5DB15D86089F}" srcOrd="12" destOrd="0" presId="urn:microsoft.com/office/officeart/2005/8/layout/vList2"/>
    <dgm:cxn modelId="{E1C0F777-60B0-4BAF-8060-62311A71164E}" type="presParOf" srcId="{A0C9CC8A-0446-4FD6-A983-C6071051473D}" destId="{90DD352B-4ED9-499C-AF35-26A55E2385BC}" srcOrd="13" destOrd="0" presId="urn:microsoft.com/office/officeart/2005/8/layout/vList2"/>
    <dgm:cxn modelId="{4CD4494B-65EF-4640-BB2D-4EB9FEDFB18A}" type="presParOf" srcId="{A0C9CC8A-0446-4FD6-A983-C6071051473D}" destId="{E5FB04B6-5C6C-4A19-AB90-2CDCBCC49500}" srcOrd="14" destOrd="0" presId="urn:microsoft.com/office/officeart/2005/8/layout/vList2"/>
    <dgm:cxn modelId="{13791B9D-5FD0-4E96-B34E-DC7026CAABDD}" type="presParOf" srcId="{A0C9CC8A-0446-4FD6-A983-C6071051473D}" destId="{C47AB35D-7CF3-4DBB-9F25-C09E6BA371C3}" srcOrd="15" destOrd="0" presId="urn:microsoft.com/office/officeart/2005/8/layout/vList2"/>
    <dgm:cxn modelId="{DC10D482-74C6-4056-A2C3-3C1BFD73638C}" type="presParOf" srcId="{A0C9CC8A-0446-4FD6-A983-C6071051473D}" destId="{B5325DF4-9C71-404F-800E-DF94DCB2EDC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D1F460-AEB3-46D7-8756-37106975F6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F274305-3F89-4D35-914D-AB6B2ECDFE9B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Presidente Diocesano</a:t>
          </a:r>
        </a:p>
      </dgm:t>
    </dgm:pt>
    <dgm:pt modelId="{F2C63083-3D98-4F23-B04F-A67637986353}" type="parTrans" cxnId="{019620F0-1315-4CBB-B652-D0525FF29A06}">
      <dgm:prSet/>
      <dgm:spPr/>
      <dgm:t>
        <a:bodyPr/>
        <a:lstStyle/>
        <a:p>
          <a:endParaRPr lang="es-ES"/>
        </a:p>
      </dgm:t>
    </dgm:pt>
    <dgm:pt modelId="{B1590DBB-7176-4937-BDFA-947119B7B6B5}" type="sibTrans" cxnId="{019620F0-1315-4CBB-B652-D0525FF29A06}">
      <dgm:prSet/>
      <dgm:spPr/>
      <dgm:t>
        <a:bodyPr/>
        <a:lstStyle/>
        <a:p>
          <a:endParaRPr lang="es-ES"/>
        </a:p>
      </dgm:t>
    </dgm:pt>
    <dgm:pt modelId="{19636CE1-5728-43B5-94BA-E7929E48534E}">
      <dgm:prSet phldrT="[Texto]"/>
      <dgm:spPr/>
      <dgm:t>
        <a:bodyPr/>
        <a:lstStyle/>
        <a:p>
          <a:pPr algn="l"/>
          <a:r>
            <a:rPr lang="es-ES" dirty="0"/>
            <a:t>Matrimonio Secretario Diocesano de Área III</a:t>
          </a:r>
        </a:p>
      </dgm:t>
    </dgm:pt>
    <dgm:pt modelId="{F3168A13-0447-464B-A69A-E5A723AD651E}" type="parTrans" cxnId="{3EDA3605-71F8-4A04-A083-329051ABB9CE}">
      <dgm:prSet/>
      <dgm:spPr/>
      <dgm:t>
        <a:bodyPr/>
        <a:lstStyle/>
        <a:p>
          <a:endParaRPr lang="es-ES"/>
        </a:p>
      </dgm:t>
    </dgm:pt>
    <dgm:pt modelId="{081E9023-7BD9-403C-B3F8-E9A6DE46E9EF}" type="sibTrans" cxnId="{3EDA3605-71F8-4A04-A083-329051ABB9CE}">
      <dgm:prSet/>
      <dgm:spPr/>
      <dgm:t>
        <a:bodyPr/>
        <a:lstStyle/>
        <a:p>
          <a:endParaRPr lang="es-ES"/>
        </a:p>
      </dgm:t>
    </dgm:pt>
    <dgm:pt modelId="{AE5F4E27-FC90-4BC3-B16A-66CF02107FC4}">
      <dgm:prSet phldrT="[Texto]"/>
      <dgm:spPr/>
      <dgm:t>
        <a:bodyPr/>
        <a:lstStyle/>
        <a:p>
          <a:pPr algn="l"/>
          <a:r>
            <a:rPr lang="es-ES" dirty="0" err="1"/>
            <a:t>MaRe</a:t>
          </a:r>
          <a:r>
            <a:rPr lang="es-ES" dirty="0"/>
            <a:t> Coordinadora Diocesana</a:t>
          </a:r>
        </a:p>
      </dgm:t>
    </dgm:pt>
    <dgm:pt modelId="{DB5B9A52-A788-4A1B-8EF6-0D2955FB3882}" type="parTrans" cxnId="{48F85181-3AB5-4119-A6BA-4DB7C4D75515}">
      <dgm:prSet/>
      <dgm:spPr/>
      <dgm:t>
        <a:bodyPr/>
        <a:lstStyle/>
        <a:p>
          <a:endParaRPr lang="es-ES"/>
        </a:p>
      </dgm:t>
    </dgm:pt>
    <dgm:pt modelId="{14AF1447-D501-4AA8-90C4-F8C78F8FF59A}" type="sibTrans" cxnId="{48F85181-3AB5-4119-A6BA-4DB7C4D75515}">
      <dgm:prSet/>
      <dgm:spPr/>
      <dgm:t>
        <a:bodyPr/>
        <a:lstStyle/>
        <a:p>
          <a:endParaRPr lang="es-ES"/>
        </a:p>
      </dgm:t>
    </dgm:pt>
    <dgm:pt modelId="{B9A6C085-EF24-4F2F-B36E-823D22481F4A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I</a:t>
          </a:r>
        </a:p>
      </dgm:t>
    </dgm:pt>
    <dgm:pt modelId="{062A1953-39EA-4C9F-9A51-929348F31823}" type="parTrans" cxnId="{E4A4DBDE-587C-4DB0-8019-648B66749F9B}">
      <dgm:prSet/>
      <dgm:spPr/>
      <dgm:t>
        <a:bodyPr/>
        <a:lstStyle/>
        <a:p>
          <a:endParaRPr lang="es-ES"/>
        </a:p>
      </dgm:t>
    </dgm:pt>
    <dgm:pt modelId="{29E66A6B-5083-4B73-A722-FD53A6FCE102}" type="sibTrans" cxnId="{E4A4DBDE-587C-4DB0-8019-648B66749F9B}">
      <dgm:prSet/>
      <dgm:spPr/>
      <dgm:t>
        <a:bodyPr/>
        <a:lstStyle/>
        <a:p>
          <a:endParaRPr lang="es-ES"/>
        </a:p>
      </dgm:t>
    </dgm:pt>
    <dgm:pt modelId="{2419FBFE-91D6-4F6A-ACB8-3F4755DEC159}">
      <dgm:prSet phldrT="[Texto]"/>
      <dgm:spPr>
        <a:solidFill>
          <a:srgbClr val="FF0000"/>
        </a:solidFill>
      </dgm:spPr>
      <dgm:t>
        <a:bodyPr/>
        <a:lstStyle/>
        <a:p>
          <a:pPr algn="l"/>
          <a:r>
            <a:rPr lang="es-ES" dirty="0"/>
            <a:t>Matrimonio Secretario Diocesano de Área II</a:t>
          </a:r>
        </a:p>
      </dgm:t>
    </dgm:pt>
    <dgm:pt modelId="{94606791-925C-4048-9B40-A545726A8209}" type="parTrans" cxnId="{AAF21345-B11E-45D6-9DE9-35C696D7E415}">
      <dgm:prSet/>
      <dgm:spPr/>
      <dgm:t>
        <a:bodyPr/>
        <a:lstStyle/>
        <a:p>
          <a:endParaRPr lang="es-ES"/>
        </a:p>
      </dgm:t>
    </dgm:pt>
    <dgm:pt modelId="{8CF4280B-D42D-4A68-A699-1FA712991659}" type="sibTrans" cxnId="{AAF21345-B11E-45D6-9DE9-35C696D7E415}">
      <dgm:prSet/>
      <dgm:spPr/>
      <dgm:t>
        <a:bodyPr/>
        <a:lstStyle/>
        <a:p>
          <a:endParaRPr lang="es-ES"/>
        </a:p>
      </dgm:t>
    </dgm:pt>
    <dgm:pt modelId="{4BEA4981-CAC4-441A-A335-B6ACC984A19A}">
      <dgm:prSet phldrT="[Texto]"/>
      <dgm:spPr/>
      <dgm:t>
        <a:bodyPr/>
        <a:lstStyle/>
        <a:p>
          <a:pPr algn="l"/>
          <a:r>
            <a:rPr lang="es-ES" dirty="0"/>
            <a:t>Matrimonio Secretario Diocesano de Área IV</a:t>
          </a:r>
        </a:p>
      </dgm:t>
    </dgm:pt>
    <dgm:pt modelId="{591F9E58-5A05-4B52-AA9A-0FC04F7EED52}" type="parTrans" cxnId="{51B08C16-870C-4F62-9805-3D0487747636}">
      <dgm:prSet/>
      <dgm:spPr/>
      <dgm:t>
        <a:bodyPr/>
        <a:lstStyle/>
        <a:p>
          <a:endParaRPr lang="es-ES"/>
        </a:p>
      </dgm:t>
    </dgm:pt>
    <dgm:pt modelId="{A437117C-F977-4EF6-B411-98B3881BC3B2}" type="sibTrans" cxnId="{51B08C16-870C-4F62-9805-3D0487747636}">
      <dgm:prSet/>
      <dgm:spPr/>
      <dgm:t>
        <a:bodyPr/>
        <a:lstStyle/>
        <a:p>
          <a:endParaRPr lang="es-ES"/>
        </a:p>
      </dgm:t>
    </dgm:pt>
    <dgm:pt modelId="{CCD1F034-D3A6-4CCA-9783-02B428FE9EA6}">
      <dgm:prSet phldrT="[Texto]"/>
      <dgm:spPr/>
      <dgm:t>
        <a:bodyPr/>
        <a:lstStyle/>
        <a:p>
          <a:pPr algn="l"/>
          <a:r>
            <a:rPr lang="es-ES" dirty="0"/>
            <a:t>Matrimonio Secretario Diocesano de Área V</a:t>
          </a:r>
        </a:p>
      </dgm:t>
    </dgm:pt>
    <dgm:pt modelId="{A707671B-6AE6-4839-95F9-F6C9FEE81FF9}" type="parTrans" cxnId="{1882D2DD-790B-45C6-AB5D-DD41EE61D583}">
      <dgm:prSet/>
      <dgm:spPr/>
      <dgm:t>
        <a:bodyPr/>
        <a:lstStyle/>
        <a:p>
          <a:endParaRPr lang="es-ES"/>
        </a:p>
      </dgm:t>
    </dgm:pt>
    <dgm:pt modelId="{35DB821C-E4E9-4B8D-8A77-57987D2ED794}" type="sibTrans" cxnId="{1882D2DD-790B-45C6-AB5D-DD41EE61D583}">
      <dgm:prSet/>
      <dgm:spPr/>
      <dgm:t>
        <a:bodyPr/>
        <a:lstStyle/>
        <a:p>
          <a:endParaRPr lang="es-ES"/>
        </a:p>
      </dgm:t>
    </dgm:pt>
    <dgm:pt modelId="{63699FE4-EE81-429A-90BB-BA940E1DD65C}">
      <dgm:prSet phldrT="[Texto]"/>
      <dgm:spPr/>
      <dgm:t>
        <a:bodyPr/>
        <a:lstStyle/>
        <a:p>
          <a:pPr algn="l"/>
          <a:r>
            <a:rPr lang="es-ES" dirty="0"/>
            <a:t>Matrimonio Secretario Diocesano de Área VI</a:t>
          </a:r>
        </a:p>
      </dgm:t>
    </dgm:pt>
    <dgm:pt modelId="{6F12AD28-51C4-4C6A-BEB2-332652416EB1}" type="parTrans" cxnId="{E2F2D935-D2A8-4EC6-AC4A-6AE9A826B96F}">
      <dgm:prSet/>
      <dgm:spPr/>
      <dgm:t>
        <a:bodyPr/>
        <a:lstStyle/>
        <a:p>
          <a:endParaRPr lang="es-ES"/>
        </a:p>
      </dgm:t>
    </dgm:pt>
    <dgm:pt modelId="{B4AEBB73-24C0-44BB-B279-F13B18C4D5C3}" type="sibTrans" cxnId="{E2F2D935-D2A8-4EC6-AC4A-6AE9A826B96F}">
      <dgm:prSet/>
      <dgm:spPr/>
      <dgm:t>
        <a:bodyPr/>
        <a:lstStyle/>
        <a:p>
          <a:endParaRPr lang="es-ES"/>
        </a:p>
      </dgm:t>
    </dgm:pt>
    <dgm:pt modelId="{40C5DB30-5B94-428A-AD55-DF04AF1A4AE8}">
      <dgm:prSet phldrT="[Texto]"/>
      <dgm:spPr/>
      <dgm:t>
        <a:bodyPr/>
        <a:lstStyle/>
        <a:p>
          <a:pPr algn="l"/>
          <a:r>
            <a:rPr lang="es-ES" dirty="0"/>
            <a:t>Matrimonio de Apoyo en Base de Datos Diocesana</a:t>
          </a:r>
        </a:p>
      </dgm:t>
    </dgm:pt>
    <dgm:pt modelId="{58771D3D-5F88-49A1-AB98-5948139C9FA4}" type="parTrans" cxnId="{899541A4-FAD3-4DF6-B005-33EC0533853D}">
      <dgm:prSet/>
      <dgm:spPr/>
      <dgm:t>
        <a:bodyPr/>
        <a:lstStyle/>
        <a:p>
          <a:endParaRPr lang="es-ES"/>
        </a:p>
      </dgm:t>
    </dgm:pt>
    <dgm:pt modelId="{6B289E74-80CE-459E-9D62-CBC5F40F55D4}" type="sibTrans" cxnId="{899541A4-FAD3-4DF6-B005-33EC0533853D}">
      <dgm:prSet/>
      <dgm:spPr/>
      <dgm:t>
        <a:bodyPr/>
        <a:lstStyle/>
        <a:p>
          <a:endParaRPr lang="es-ES"/>
        </a:p>
      </dgm:t>
    </dgm:pt>
    <dgm:pt modelId="{A0C9CC8A-0446-4FD6-A983-C6071051473D}" type="pres">
      <dgm:prSet presAssocID="{55D1F460-AEB3-46D7-8756-37106975F6F6}" presName="linear" presStyleCnt="0">
        <dgm:presLayoutVars>
          <dgm:animLvl val="lvl"/>
          <dgm:resizeHandles val="exact"/>
        </dgm:presLayoutVars>
      </dgm:prSet>
      <dgm:spPr/>
    </dgm:pt>
    <dgm:pt modelId="{912948B7-572F-40C1-91E9-27666AA2C850}" type="pres">
      <dgm:prSet presAssocID="{0F274305-3F89-4D35-914D-AB6B2ECDFE9B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B85724B9-0EFB-4D0A-A71C-C4487B150A98}" type="pres">
      <dgm:prSet presAssocID="{B1590DBB-7176-4937-BDFA-947119B7B6B5}" presName="spacer" presStyleCnt="0"/>
      <dgm:spPr/>
    </dgm:pt>
    <dgm:pt modelId="{7C4DC0B2-DDFE-4047-B0BC-9EAF99220A9D}" type="pres">
      <dgm:prSet presAssocID="{B9A6C085-EF24-4F2F-B36E-823D22481F4A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700B0A4F-F9BE-4262-AFEB-DA45D5C2BC59}" type="pres">
      <dgm:prSet presAssocID="{29E66A6B-5083-4B73-A722-FD53A6FCE102}" presName="spacer" presStyleCnt="0"/>
      <dgm:spPr/>
    </dgm:pt>
    <dgm:pt modelId="{69DE757F-EBC3-44F0-9400-FCEDF1CC7283}" type="pres">
      <dgm:prSet presAssocID="{2419FBFE-91D6-4F6A-ACB8-3F4755DEC159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1C548059-51CB-47B4-8A30-08BBABAE24E3}" type="pres">
      <dgm:prSet presAssocID="{8CF4280B-D42D-4A68-A699-1FA712991659}" presName="spacer" presStyleCnt="0"/>
      <dgm:spPr/>
    </dgm:pt>
    <dgm:pt modelId="{707AC827-320F-46C9-A694-7AAF86B56340}" type="pres">
      <dgm:prSet presAssocID="{19636CE1-5728-43B5-94BA-E7929E48534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74613396-72E0-4F6B-9984-ADF136C0198F}" type="pres">
      <dgm:prSet presAssocID="{081E9023-7BD9-403C-B3F8-E9A6DE46E9EF}" presName="spacer" presStyleCnt="0"/>
      <dgm:spPr/>
    </dgm:pt>
    <dgm:pt modelId="{8BF9A988-7F7A-4943-8B10-0D5DCF20CE71}" type="pres">
      <dgm:prSet presAssocID="{4BEA4981-CAC4-441A-A335-B6ACC984A19A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23E5652F-85F6-4E28-B2E3-611A040B4930}" type="pres">
      <dgm:prSet presAssocID="{A437117C-F977-4EF6-B411-98B3881BC3B2}" presName="spacer" presStyleCnt="0"/>
      <dgm:spPr/>
    </dgm:pt>
    <dgm:pt modelId="{CF57A2EC-ED66-4213-8345-9AFBAA73000C}" type="pres">
      <dgm:prSet presAssocID="{CCD1F034-D3A6-4CCA-9783-02B428FE9EA6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E4890714-D457-4494-B5DB-3205A0806650}" type="pres">
      <dgm:prSet presAssocID="{35DB821C-E4E9-4B8D-8A77-57987D2ED794}" presName="spacer" presStyleCnt="0"/>
      <dgm:spPr/>
    </dgm:pt>
    <dgm:pt modelId="{77B239D3-0FAD-4CC7-85FC-5DB15D86089F}" type="pres">
      <dgm:prSet presAssocID="{63699FE4-EE81-429A-90BB-BA940E1DD65C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90DD352B-4ED9-499C-AF35-26A55E2385BC}" type="pres">
      <dgm:prSet presAssocID="{B4AEBB73-24C0-44BB-B279-F13B18C4D5C3}" presName="spacer" presStyleCnt="0"/>
      <dgm:spPr/>
    </dgm:pt>
    <dgm:pt modelId="{E5FB04B6-5C6C-4A19-AB90-2CDCBCC49500}" type="pres">
      <dgm:prSet presAssocID="{AE5F4E27-FC90-4BC3-B16A-66CF02107FC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47AB35D-7CF3-4DBB-9F25-C09E6BA371C3}" type="pres">
      <dgm:prSet presAssocID="{14AF1447-D501-4AA8-90C4-F8C78F8FF59A}" presName="spacer" presStyleCnt="0"/>
      <dgm:spPr/>
    </dgm:pt>
    <dgm:pt modelId="{B5325DF4-9C71-404F-800E-DF94DCB2EDC2}" type="pres">
      <dgm:prSet presAssocID="{40C5DB30-5B94-428A-AD55-DF04AF1A4AE8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3EDA3605-71F8-4A04-A083-329051ABB9CE}" srcId="{55D1F460-AEB3-46D7-8756-37106975F6F6}" destId="{19636CE1-5728-43B5-94BA-E7929E48534E}" srcOrd="3" destOrd="0" parTransId="{F3168A13-0447-464B-A69A-E5A723AD651E}" sibTransId="{081E9023-7BD9-403C-B3F8-E9A6DE46E9EF}"/>
    <dgm:cxn modelId="{51B08C16-870C-4F62-9805-3D0487747636}" srcId="{55D1F460-AEB3-46D7-8756-37106975F6F6}" destId="{4BEA4981-CAC4-441A-A335-B6ACC984A19A}" srcOrd="4" destOrd="0" parTransId="{591F9E58-5A05-4B52-AA9A-0FC04F7EED52}" sibTransId="{A437117C-F977-4EF6-B411-98B3881BC3B2}"/>
    <dgm:cxn modelId="{148CE41C-60C6-4925-8724-89546D2FCABC}" type="presOf" srcId="{55D1F460-AEB3-46D7-8756-37106975F6F6}" destId="{A0C9CC8A-0446-4FD6-A983-C6071051473D}" srcOrd="0" destOrd="0" presId="urn:microsoft.com/office/officeart/2005/8/layout/vList2"/>
    <dgm:cxn modelId="{ECD03F2A-7048-41C0-885D-E53B1A7B5CBD}" type="presOf" srcId="{40C5DB30-5B94-428A-AD55-DF04AF1A4AE8}" destId="{B5325DF4-9C71-404F-800E-DF94DCB2EDC2}" srcOrd="0" destOrd="0" presId="urn:microsoft.com/office/officeart/2005/8/layout/vList2"/>
    <dgm:cxn modelId="{8CA7FF2E-2CFA-49E1-9905-E6F030B642EA}" type="presOf" srcId="{CCD1F034-D3A6-4CCA-9783-02B428FE9EA6}" destId="{CF57A2EC-ED66-4213-8345-9AFBAA73000C}" srcOrd="0" destOrd="0" presId="urn:microsoft.com/office/officeart/2005/8/layout/vList2"/>
    <dgm:cxn modelId="{E2F2D935-D2A8-4EC6-AC4A-6AE9A826B96F}" srcId="{55D1F460-AEB3-46D7-8756-37106975F6F6}" destId="{63699FE4-EE81-429A-90BB-BA940E1DD65C}" srcOrd="6" destOrd="0" parTransId="{6F12AD28-51C4-4C6A-BEB2-332652416EB1}" sibTransId="{B4AEBB73-24C0-44BB-B279-F13B18C4D5C3}"/>
    <dgm:cxn modelId="{965E9F37-1702-4B72-9057-29E1D3C3DCBA}" type="presOf" srcId="{63699FE4-EE81-429A-90BB-BA940E1DD65C}" destId="{77B239D3-0FAD-4CC7-85FC-5DB15D86089F}" srcOrd="0" destOrd="0" presId="urn:microsoft.com/office/officeart/2005/8/layout/vList2"/>
    <dgm:cxn modelId="{AAF21345-B11E-45D6-9DE9-35C696D7E415}" srcId="{55D1F460-AEB3-46D7-8756-37106975F6F6}" destId="{2419FBFE-91D6-4F6A-ACB8-3F4755DEC159}" srcOrd="2" destOrd="0" parTransId="{94606791-925C-4048-9B40-A545726A8209}" sibTransId="{8CF4280B-D42D-4A68-A699-1FA712991659}"/>
    <dgm:cxn modelId="{FBC20166-3436-4C92-86BD-6EDE59E64243}" type="presOf" srcId="{0F274305-3F89-4D35-914D-AB6B2ECDFE9B}" destId="{912948B7-572F-40C1-91E9-27666AA2C850}" srcOrd="0" destOrd="0" presId="urn:microsoft.com/office/officeart/2005/8/layout/vList2"/>
    <dgm:cxn modelId="{F326574C-0FCF-45F1-9477-C5C51C054AA1}" type="presOf" srcId="{4BEA4981-CAC4-441A-A335-B6ACC984A19A}" destId="{8BF9A988-7F7A-4943-8B10-0D5DCF20CE71}" srcOrd="0" destOrd="0" presId="urn:microsoft.com/office/officeart/2005/8/layout/vList2"/>
    <dgm:cxn modelId="{96E9DC55-DBF4-4808-9B35-7EA4E70F4035}" type="presOf" srcId="{2419FBFE-91D6-4F6A-ACB8-3F4755DEC159}" destId="{69DE757F-EBC3-44F0-9400-FCEDF1CC7283}" srcOrd="0" destOrd="0" presId="urn:microsoft.com/office/officeart/2005/8/layout/vList2"/>
    <dgm:cxn modelId="{48F85181-3AB5-4119-A6BA-4DB7C4D75515}" srcId="{55D1F460-AEB3-46D7-8756-37106975F6F6}" destId="{AE5F4E27-FC90-4BC3-B16A-66CF02107FC4}" srcOrd="7" destOrd="0" parTransId="{DB5B9A52-A788-4A1B-8EF6-0D2955FB3882}" sibTransId="{14AF1447-D501-4AA8-90C4-F8C78F8FF59A}"/>
    <dgm:cxn modelId="{D321B184-AD70-426F-9271-59F410C47FF7}" type="presOf" srcId="{AE5F4E27-FC90-4BC3-B16A-66CF02107FC4}" destId="{E5FB04B6-5C6C-4A19-AB90-2CDCBCC49500}" srcOrd="0" destOrd="0" presId="urn:microsoft.com/office/officeart/2005/8/layout/vList2"/>
    <dgm:cxn modelId="{899541A4-FAD3-4DF6-B005-33EC0533853D}" srcId="{55D1F460-AEB3-46D7-8756-37106975F6F6}" destId="{40C5DB30-5B94-428A-AD55-DF04AF1A4AE8}" srcOrd="8" destOrd="0" parTransId="{58771D3D-5F88-49A1-AB98-5948139C9FA4}" sibTransId="{6B289E74-80CE-459E-9D62-CBC5F40F55D4}"/>
    <dgm:cxn modelId="{D20821B2-E2BC-45A0-89D0-67ED8B463EA5}" type="presOf" srcId="{B9A6C085-EF24-4F2F-B36E-823D22481F4A}" destId="{7C4DC0B2-DDFE-4047-B0BC-9EAF99220A9D}" srcOrd="0" destOrd="0" presId="urn:microsoft.com/office/officeart/2005/8/layout/vList2"/>
    <dgm:cxn modelId="{1882D2DD-790B-45C6-AB5D-DD41EE61D583}" srcId="{55D1F460-AEB3-46D7-8756-37106975F6F6}" destId="{CCD1F034-D3A6-4CCA-9783-02B428FE9EA6}" srcOrd="5" destOrd="0" parTransId="{A707671B-6AE6-4839-95F9-F6C9FEE81FF9}" sibTransId="{35DB821C-E4E9-4B8D-8A77-57987D2ED794}"/>
    <dgm:cxn modelId="{E4A4DBDE-587C-4DB0-8019-648B66749F9B}" srcId="{55D1F460-AEB3-46D7-8756-37106975F6F6}" destId="{B9A6C085-EF24-4F2F-B36E-823D22481F4A}" srcOrd="1" destOrd="0" parTransId="{062A1953-39EA-4C9F-9A51-929348F31823}" sibTransId="{29E66A6B-5083-4B73-A722-FD53A6FCE102}"/>
    <dgm:cxn modelId="{019620F0-1315-4CBB-B652-D0525FF29A06}" srcId="{55D1F460-AEB3-46D7-8756-37106975F6F6}" destId="{0F274305-3F89-4D35-914D-AB6B2ECDFE9B}" srcOrd="0" destOrd="0" parTransId="{F2C63083-3D98-4F23-B04F-A67637986353}" sibTransId="{B1590DBB-7176-4937-BDFA-947119B7B6B5}"/>
    <dgm:cxn modelId="{297200FA-A99D-4F27-AE9A-87B2BEF8946A}" type="presOf" srcId="{19636CE1-5728-43B5-94BA-E7929E48534E}" destId="{707AC827-320F-46C9-A694-7AAF86B56340}" srcOrd="0" destOrd="0" presId="urn:microsoft.com/office/officeart/2005/8/layout/vList2"/>
    <dgm:cxn modelId="{CE8CAC0F-7EF4-43CB-962A-3EC2768957B9}" type="presParOf" srcId="{A0C9CC8A-0446-4FD6-A983-C6071051473D}" destId="{912948B7-572F-40C1-91E9-27666AA2C850}" srcOrd="0" destOrd="0" presId="urn:microsoft.com/office/officeart/2005/8/layout/vList2"/>
    <dgm:cxn modelId="{3E505550-269B-452F-B29C-6EB946B15FE0}" type="presParOf" srcId="{A0C9CC8A-0446-4FD6-A983-C6071051473D}" destId="{B85724B9-0EFB-4D0A-A71C-C4487B150A98}" srcOrd="1" destOrd="0" presId="urn:microsoft.com/office/officeart/2005/8/layout/vList2"/>
    <dgm:cxn modelId="{29D51FCC-6449-4DB8-8EE7-0A35D6E055A7}" type="presParOf" srcId="{A0C9CC8A-0446-4FD6-A983-C6071051473D}" destId="{7C4DC0B2-DDFE-4047-B0BC-9EAF99220A9D}" srcOrd="2" destOrd="0" presId="urn:microsoft.com/office/officeart/2005/8/layout/vList2"/>
    <dgm:cxn modelId="{21A14F32-23B1-4D94-B1E1-C9DEE29EE5A4}" type="presParOf" srcId="{A0C9CC8A-0446-4FD6-A983-C6071051473D}" destId="{700B0A4F-F9BE-4262-AFEB-DA45D5C2BC59}" srcOrd="3" destOrd="0" presId="urn:microsoft.com/office/officeart/2005/8/layout/vList2"/>
    <dgm:cxn modelId="{6DCDB59D-1927-47A6-B719-92F3BA09E50D}" type="presParOf" srcId="{A0C9CC8A-0446-4FD6-A983-C6071051473D}" destId="{69DE757F-EBC3-44F0-9400-FCEDF1CC7283}" srcOrd="4" destOrd="0" presId="urn:microsoft.com/office/officeart/2005/8/layout/vList2"/>
    <dgm:cxn modelId="{28A83ABD-F602-4D80-B86B-5063F06666C5}" type="presParOf" srcId="{A0C9CC8A-0446-4FD6-A983-C6071051473D}" destId="{1C548059-51CB-47B4-8A30-08BBABAE24E3}" srcOrd="5" destOrd="0" presId="urn:microsoft.com/office/officeart/2005/8/layout/vList2"/>
    <dgm:cxn modelId="{0EE653D5-6581-4D9C-9276-1AC45C108681}" type="presParOf" srcId="{A0C9CC8A-0446-4FD6-A983-C6071051473D}" destId="{707AC827-320F-46C9-A694-7AAF86B56340}" srcOrd="6" destOrd="0" presId="urn:microsoft.com/office/officeart/2005/8/layout/vList2"/>
    <dgm:cxn modelId="{ACC81ADF-0F5E-4AB8-8E83-FF21D9AF2E68}" type="presParOf" srcId="{A0C9CC8A-0446-4FD6-A983-C6071051473D}" destId="{74613396-72E0-4F6B-9984-ADF136C0198F}" srcOrd="7" destOrd="0" presId="urn:microsoft.com/office/officeart/2005/8/layout/vList2"/>
    <dgm:cxn modelId="{425A5C9B-F93D-4C2F-B77A-816CBE04604C}" type="presParOf" srcId="{A0C9CC8A-0446-4FD6-A983-C6071051473D}" destId="{8BF9A988-7F7A-4943-8B10-0D5DCF20CE71}" srcOrd="8" destOrd="0" presId="urn:microsoft.com/office/officeart/2005/8/layout/vList2"/>
    <dgm:cxn modelId="{D853FD4D-36BE-49D0-A66E-4E9B9CD293C7}" type="presParOf" srcId="{A0C9CC8A-0446-4FD6-A983-C6071051473D}" destId="{23E5652F-85F6-4E28-B2E3-611A040B4930}" srcOrd="9" destOrd="0" presId="urn:microsoft.com/office/officeart/2005/8/layout/vList2"/>
    <dgm:cxn modelId="{5AE80111-8960-42ED-8088-CD1A863E4A9E}" type="presParOf" srcId="{A0C9CC8A-0446-4FD6-A983-C6071051473D}" destId="{CF57A2EC-ED66-4213-8345-9AFBAA73000C}" srcOrd="10" destOrd="0" presId="urn:microsoft.com/office/officeart/2005/8/layout/vList2"/>
    <dgm:cxn modelId="{DC898F30-8EF4-40E6-97AE-8F5000CFDA37}" type="presParOf" srcId="{A0C9CC8A-0446-4FD6-A983-C6071051473D}" destId="{E4890714-D457-4494-B5DB-3205A0806650}" srcOrd="11" destOrd="0" presId="urn:microsoft.com/office/officeart/2005/8/layout/vList2"/>
    <dgm:cxn modelId="{4773994B-5F28-4D67-829D-DE51950629DE}" type="presParOf" srcId="{A0C9CC8A-0446-4FD6-A983-C6071051473D}" destId="{77B239D3-0FAD-4CC7-85FC-5DB15D86089F}" srcOrd="12" destOrd="0" presId="urn:microsoft.com/office/officeart/2005/8/layout/vList2"/>
    <dgm:cxn modelId="{E1C0F777-60B0-4BAF-8060-62311A71164E}" type="presParOf" srcId="{A0C9CC8A-0446-4FD6-A983-C6071051473D}" destId="{90DD352B-4ED9-499C-AF35-26A55E2385BC}" srcOrd="13" destOrd="0" presId="urn:microsoft.com/office/officeart/2005/8/layout/vList2"/>
    <dgm:cxn modelId="{4CD4494B-65EF-4640-BB2D-4EB9FEDFB18A}" type="presParOf" srcId="{A0C9CC8A-0446-4FD6-A983-C6071051473D}" destId="{E5FB04B6-5C6C-4A19-AB90-2CDCBCC49500}" srcOrd="14" destOrd="0" presId="urn:microsoft.com/office/officeart/2005/8/layout/vList2"/>
    <dgm:cxn modelId="{13791B9D-5FD0-4E96-B34E-DC7026CAABDD}" type="presParOf" srcId="{A0C9CC8A-0446-4FD6-A983-C6071051473D}" destId="{C47AB35D-7CF3-4DBB-9F25-C09E6BA371C3}" srcOrd="15" destOrd="0" presId="urn:microsoft.com/office/officeart/2005/8/layout/vList2"/>
    <dgm:cxn modelId="{DC10D482-74C6-4056-A2C3-3C1BFD73638C}" type="presParOf" srcId="{A0C9CC8A-0446-4FD6-A983-C6071051473D}" destId="{B5325DF4-9C71-404F-800E-DF94DCB2EDC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D1F460-AEB3-46D7-8756-37106975F6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F274305-3F89-4D35-914D-AB6B2ECDFE9B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Presidente Diocesano</a:t>
          </a:r>
        </a:p>
      </dgm:t>
    </dgm:pt>
    <dgm:pt modelId="{F2C63083-3D98-4F23-B04F-A67637986353}" type="parTrans" cxnId="{019620F0-1315-4CBB-B652-D0525FF29A06}">
      <dgm:prSet/>
      <dgm:spPr/>
      <dgm:t>
        <a:bodyPr/>
        <a:lstStyle/>
        <a:p>
          <a:endParaRPr lang="es-ES"/>
        </a:p>
      </dgm:t>
    </dgm:pt>
    <dgm:pt modelId="{B1590DBB-7176-4937-BDFA-947119B7B6B5}" type="sibTrans" cxnId="{019620F0-1315-4CBB-B652-D0525FF29A06}">
      <dgm:prSet/>
      <dgm:spPr/>
      <dgm:t>
        <a:bodyPr/>
        <a:lstStyle/>
        <a:p>
          <a:endParaRPr lang="es-ES"/>
        </a:p>
      </dgm:t>
    </dgm:pt>
    <dgm:pt modelId="{19636CE1-5728-43B5-94BA-E7929E48534E}">
      <dgm:prSet phldrT="[Texto]"/>
      <dgm:spPr>
        <a:solidFill>
          <a:srgbClr val="FF0000"/>
        </a:solidFill>
      </dgm:spPr>
      <dgm:t>
        <a:bodyPr/>
        <a:lstStyle/>
        <a:p>
          <a:pPr algn="l"/>
          <a:r>
            <a:rPr lang="es-ES" dirty="0"/>
            <a:t>Matrimonio Secretario Diocesano de Área III</a:t>
          </a:r>
        </a:p>
      </dgm:t>
    </dgm:pt>
    <dgm:pt modelId="{F3168A13-0447-464B-A69A-E5A723AD651E}" type="parTrans" cxnId="{3EDA3605-71F8-4A04-A083-329051ABB9CE}">
      <dgm:prSet/>
      <dgm:spPr/>
      <dgm:t>
        <a:bodyPr/>
        <a:lstStyle/>
        <a:p>
          <a:endParaRPr lang="es-ES"/>
        </a:p>
      </dgm:t>
    </dgm:pt>
    <dgm:pt modelId="{081E9023-7BD9-403C-B3F8-E9A6DE46E9EF}" type="sibTrans" cxnId="{3EDA3605-71F8-4A04-A083-329051ABB9CE}">
      <dgm:prSet/>
      <dgm:spPr/>
      <dgm:t>
        <a:bodyPr/>
        <a:lstStyle/>
        <a:p>
          <a:endParaRPr lang="es-ES"/>
        </a:p>
      </dgm:t>
    </dgm:pt>
    <dgm:pt modelId="{AE5F4E27-FC90-4BC3-B16A-66CF02107FC4}">
      <dgm:prSet phldrT="[Texto]"/>
      <dgm:spPr/>
      <dgm:t>
        <a:bodyPr/>
        <a:lstStyle/>
        <a:p>
          <a:pPr algn="l"/>
          <a:r>
            <a:rPr lang="es-ES" dirty="0" err="1"/>
            <a:t>MaRe</a:t>
          </a:r>
          <a:r>
            <a:rPr lang="es-ES" dirty="0"/>
            <a:t> Coordinadora Diocesana</a:t>
          </a:r>
        </a:p>
      </dgm:t>
    </dgm:pt>
    <dgm:pt modelId="{DB5B9A52-A788-4A1B-8EF6-0D2955FB3882}" type="parTrans" cxnId="{48F85181-3AB5-4119-A6BA-4DB7C4D75515}">
      <dgm:prSet/>
      <dgm:spPr/>
      <dgm:t>
        <a:bodyPr/>
        <a:lstStyle/>
        <a:p>
          <a:endParaRPr lang="es-ES"/>
        </a:p>
      </dgm:t>
    </dgm:pt>
    <dgm:pt modelId="{14AF1447-D501-4AA8-90C4-F8C78F8FF59A}" type="sibTrans" cxnId="{48F85181-3AB5-4119-A6BA-4DB7C4D75515}">
      <dgm:prSet/>
      <dgm:spPr/>
      <dgm:t>
        <a:bodyPr/>
        <a:lstStyle/>
        <a:p>
          <a:endParaRPr lang="es-ES"/>
        </a:p>
      </dgm:t>
    </dgm:pt>
    <dgm:pt modelId="{B9A6C085-EF24-4F2F-B36E-823D22481F4A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I</a:t>
          </a:r>
        </a:p>
      </dgm:t>
    </dgm:pt>
    <dgm:pt modelId="{062A1953-39EA-4C9F-9A51-929348F31823}" type="parTrans" cxnId="{E4A4DBDE-587C-4DB0-8019-648B66749F9B}">
      <dgm:prSet/>
      <dgm:spPr/>
      <dgm:t>
        <a:bodyPr/>
        <a:lstStyle/>
        <a:p>
          <a:endParaRPr lang="es-ES"/>
        </a:p>
      </dgm:t>
    </dgm:pt>
    <dgm:pt modelId="{29E66A6B-5083-4B73-A722-FD53A6FCE102}" type="sibTrans" cxnId="{E4A4DBDE-587C-4DB0-8019-648B66749F9B}">
      <dgm:prSet/>
      <dgm:spPr/>
      <dgm:t>
        <a:bodyPr/>
        <a:lstStyle/>
        <a:p>
          <a:endParaRPr lang="es-ES"/>
        </a:p>
      </dgm:t>
    </dgm:pt>
    <dgm:pt modelId="{2419FBFE-91D6-4F6A-ACB8-3F4755DEC159}">
      <dgm:prSet phldrT="[Texto]"/>
      <dgm:spPr/>
      <dgm:t>
        <a:bodyPr/>
        <a:lstStyle/>
        <a:p>
          <a:pPr algn="l"/>
          <a:r>
            <a:rPr lang="es-ES" dirty="0"/>
            <a:t>Matrimonio Secretario Diocesano de Área II</a:t>
          </a:r>
        </a:p>
      </dgm:t>
    </dgm:pt>
    <dgm:pt modelId="{94606791-925C-4048-9B40-A545726A8209}" type="parTrans" cxnId="{AAF21345-B11E-45D6-9DE9-35C696D7E415}">
      <dgm:prSet/>
      <dgm:spPr/>
      <dgm:t>
        <a:bodyPr/>
        <a:lstStyle/>
        <a:p>
          <a:endParaRPr lang="es-ES"/>
        </a:p>
      </dgm:t>
    </dgm:pt>
    <dgm:pt modelId="{8CF4280B-D42D-4A68-A699-1FA712991659}" type="sibTrans" cxnId="{AAF21345-B11E-45D6-9DE9-35C696D7E415}">
      <dgm:prSet/>
      <dgm:spPr/>
      <dgm:t>
        <a:bodyPr/>
        <a:lstStyle/>
        <a:p>
          <a:endParaRPr lang="es-ES"/>
        </a:p>
      </dgm:t>
    </dgm:pt>
    <dgm:pt modelId="{4BEA4981-CAC4-441A-A335-B6ACC984A19A}">
      <dgm:prSet phldrT="[Texto]"/>
      <dgm:spPr/>
      <dgm:t>
        <a:bodyPr/>
        <a:lstStyle/>
        <a:p>
          <a:pPr algn="l"/>
          <a:r>
            <a:rPr lang="es-ES" dirty="0"/>
            <a:t>Matrimonio Secretario Diocesano de Área IV</a:t>
          </a:r>
        </a:p>
      </dgm:t>
    </dgm:pt>
    <dgm:pt modelId="{591F9E58-5A05-4B52-AA9A-0FC04F7EED52}" type="parTrans" cxnId="{51B08C16-870C-4F62-9805-3D0487747636}">
      <dgm:prSet/>
      <dgm:spPr/>
      <dgm:t>
        <a:bodyPr/>
        <a:lstStyle/>
        <a:p>
          <a:endParaRPr lang="es-ES"/>
        </a:p>
      </dgm:t>
    </dgm:pt>
    <dgm:pt modelId="{A437117C-F977-4EF6-B411-98B3881BC3B2}" type="sibTrans" cxnId="{51B08C16-870C-4F62-9805-3D0487747636}">
      <dgm:prSet/>
      <dgm:spPr/>
      <dgm:t>
        <a:bodyPr/>
        <a:lstStyle/>
        <a:p>
          <a:endParaRPr lang="es-ES"/>
        </a:p>
      </dgm:t>
    </dgm:pt>
    <dgm:pt modelId="{CCD1F034-D3A6-4CCA-9783-02B428FE9EA6}">
      <dgm:prSet phldrT="[Texto]"/>
      <dgm:spPr/>
      <dgm:t>
        <a:bodyPr/>
        <a:lstStyle/>
        <a:p>
          <a:pPr algn="l"/>
          <a:r>
            <a:rPr lang="es-ES" dirty="0"/>
            <a:t>Matrimonio Secretario Diocesano de Área V</a:t>
          </a:r>
        </a:p>
      </dgm:t>
    </dgm:pt>
    <dgm:pt modelId="{A707671B-6AE6-4839-95F9-F6C9FEE81FF9}" type="parTrans" cxnId="{1882D2DD-790B-45C6-AB5D-DD41EE61D583}">
      <dgm:prSet/>
      <dgm:spPr/>
      <dgm:t>
        <a:bodyPr/>
        <a:lstStyle/>
        <a:p>
          <a:endParaRPr lang="es-ES"/>
        </a:p>
      </dgm:t>
    </dgm:pt>
    <dgm:pt modelId="{35DB821C-E4E9-4B8D-8A77-57987D2ED794}" type="sibTrans" cxnId="{1882D2DD-790B-45C6-AB5D-DD41EE61D583}">
      <dgm:prSet/>
      <dgm:spPr/>
      <dgm:t>
        <a:bodyPr/>
        <a:lstStyle/>
        <a:p>
          <a:endParaRPr lang="es-ES"/>
        </a:p>
      </dgm:t>
    </dgm:pt>
    <dgm:pt modelId="{63699FE4-EE81-429A-90BB-BA940E1DD65C}">
      <dgm:prSet phldrT="[Texto]"/>
      <dgm:spPr/>
      <dgm:t>
        <a:bodyPr/>
        <a:lstStyle/>
        <a:p>
          <a:pPr algn="l"/>
          <a:r>
            <a:rPr lang="es-ES" dirty="0"/>
            <a:t>Matrimonio Secretario Diocesano de Área VI</a:t>
          </a:r>
        </a:p>
      </dgm:t>
    </dgm:pt>
    <dgm:pt modelId="{6F12AD28-51C4-4C6A-BEB2-332652416EB1}" type="parTrans" cxnId="{E2F2D935-D2A8-4EC6-AC4A-6AE9A826B96F}">
      <dgm:prSet/>
      <dgm:spPr/>
      <dgm:t>
        <a:bodyPr/>
        <a:lstStyle/>
        <a:p>
          <a:endParaRPr lang="es-ES"/>
        </a:p>
      </dgm:t>
    </dgm:pt>
    <dgm:pt modelId="{B4AEBB73-24C0-44BB-B279-F13B18C4D5C3}" type="sibTrans" cxnId="{E2F2D935-D2A8-4EC6-AC4A-6AE9A826B96F}">
      <dgm:prSet/>
      <dgm:spPr/>
      <dgm:t>
        <a:bodyPr/>
        <a:lstStyle/>
        <a:p>
          <a:endParaRPr lang="es-ES"/>
        </a:p>
      </dgm:t>
    </dgm:pt>
    <dgm:pt modelId="{40C5DB30-5B94-428A-AD55-DF04AF1A4AE8}">
      <dgm:prSet phldrT="[Texto]"/>
      <dgm:spPr/>
      <dgm:t>
        <a:bodyPr/>
        <a:lstStyle/>
        <a:p>
          <a:pPr algn="l"/>
          <a:r>
            <a:rPr lang="es-ES" dirty="0"/>
            <a:t>Matrimonio de Apoyo en Base de Datos Diocesana</a:t>
          </a:r>
        </a:p>
      </dgm:t>
    </dgm:pt>
    <dgm:pt modelId="{58771D3D-5F88-49A1-AB98-5948139C9FA4}" type="parTrans" cxnId="{899541A4-FAD3-4DF6-B005-33EC0533853D}">
      <dgm:prSet/>
      <dgm:spPr/>
      <dgm:t>
        <a:bodyPr/>
        <a:lstStyle/>
        <a:p>
          <a:endParaRPr lang="es-ES"/>
        </a:p>
      </dgm:t>
    </dgm:pt>
    <dgm:pt modelId="{6B289E74-80CE-459E-9D62-CBC5F40F55D4}" type="sibTrans" cxnId="{899541A4-FAD3-4DF6-B005-33EC0533853D}">
      <dgm:prSet/>
      <dgm:spPr/>
      <dgm:t>
        <a:bodyPr/>
        <a:lstStyle/>
        <a:p>
          <a:endParaRPr lang="es-ES"/>
        </a:p>
      </dgm:t>
    </dgm:pt>
    <dgm:pt modelId="{A0C9CC8A-0446-4FD6-A983-C6071051473D}" type="pres">
      <dgm:prSet presAssocID="{55D1F460-AEB3-46D7-8756-37106975F6F6}" presName="linear" presStyleCnt="0">
        <dgm:presLayoutVars>
          <dgm:animLvl val="lvl"/>
          <dgm:resizeHandles val="exact"/>
        </dgm:presLayoutVars>
      </dgm:prSet>
      <dgm:spPr/>
    </dgm:pt>
    <dgm:pt modelId="{912948B7-572F-40C1-91E9-27666AA2C850}" type="pres">
      <dgm:prSet presAssocID="{0F274305-3F89-4D35-914D-AB6B2ECDFE9B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B85724B9-0EFB-4D0A-A71C-C4487B150A98}" type="pres">
      <dgm:prSet presAssocID="{B1590DBB-7176-4937-BDFA-947119B7B6B5}" presName="spacer" presStyleCnt="0"/>
      <dgm:spPr/>
    </dgm:pt>
    <dgm:pt modelId="{7C4DC0B2-DDFE-4047-B0BC-9EAF99220A9D}" type="pres">
      <dgm:prSet presAssocID="{B9A6C085-EF24-4F2F-B36E-823D22481F4A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700B0A4F-F9BE-4262-AFEB-DA45D5C2BC59}" type="pres">
      <dgm:prSet presAssocID="{29E66A6B-5083-4B73-A722-FD53A6FCE102}" presName="spacer" presStyleCnt="0"/>
      <dgm:spPr/>
    </dgm:pt>
    <dgm:pt modelId="{69DE757F-EBC3-44F0-9400-FCEDF1CC7283}" type="pres">
      <dgm:prSet presAssocID="{2419FBFE-91D6-4F6A-ACB8-3F4755DEC159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1C548059-51CB-47B4-8A30-08BBABAE24E3}" type="pres">
      <dgm:prSet presAssocID="{8CF4280B-D42D-4A68-A699-1FA712991659}" presName="spacer" presStyleCnt="0"/>
      <dgm:spPr/>
    </dgm:pt>
    <dgm:pt modelId="{707AC827-320F-46C9-A694-7AAF86B56340}" type="pres">
      <dgm:prSet presAssocID="{19636CE1-5728-43B5-94BA-E7929E48534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74613396-72E0-4F6B-9984-ADF136C0198F}" type="pres">
      <dgm:prSet presAssocID="{081E9023-7BD9-403C-B3F8-E9A6DE46E9EF}" presName="spacer" presStyleCnt="0"/>
      <dgm:spPr/>
    </dgm:pt>
    <dgm:pt modelId="{8BF9A988-7F7A-4943-8B10-0D5DCF20CE71}" type="pres">
      <dgm:prSet presAssocID="{4BEA4981-CAC4-441A-A335-B6ACC984A19A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23E5652F-85F6-4E28-B2E3-611A040B4930}" type="pres">
      <dgm:prSet presAssocID="{A437117C-F977-4EF6-B411-98B3881BC3B2}" presName="spacer" presStyleCnt="0"/>
      <dgm:spPr/>
    </dgm:pt>
    <dgm:pt modelId="{CF57A2EC-ED66-4213-8345-9AFBAA73000C}" type="pres">
      <dgm:prSet presAssocID="{CCD1F034-D3A6-4CCA-9783-02B428FE9EA6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E4890714-D457-4494-B5DB-3205A0806650}" type="pres">
      <dgm:prSet presAssocID="{35DB821C-E4E9-4B8D-8A77-57987D2ED794}" presName="spacer" presStyleCnt="0"/>
      <dgm:spPr/>
    </dgm:pt>
    <dgm:pt modelId="{77B239D3-0FAD-4CC7-85FC-5DB15D86089F}" type="pres">
      <dgm:prSet presAssocID="{63699FE4-EE81-429A-90BB-BA940E1DD65C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90DD352B-4ED9-499C-AF35-26A55E2385BC}" type="pres">
      <dgm:prSet presAssocID="{B4AEBB73-24C0-44BB-B279-F13B18C4D5C3}" presName="spacer" presStyleCnt="0"/>
      <dgm:spPr/>
    </dgm:pt>
    <dgm:pt modelId="{E5FB04B6-5C6C-4A19-AB90-2CDCBCC49500}" type="pres">
      <dgm:prSet presAssocID="{AE5F4E27-FC90-4BC3-B16A-66CF02107FC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47AB35D-7CF3-4DBB-9F25-C09E6BA371C3}" type="pres">
      <dgm:prSet presAssocID="{14AF1447-D501-4AA8-90C4-F8C78F8FF59A}" presName="spacer" presStyleCnt="0"/>
      <dgm:spPr/>
    </dgm:pt>
    <dgm:pt modelId="{B5325DF4-9C71-404F-800E-DF94DCB2EDC2}" type="pres">
      <dgm:prSet presAssocID="{40C5DB30-5B94-428A-AD55-DF04AF1A4AE8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3EDA3605-71F8-4A04-A083-329051ABB9CE}" srcId="{55D1F460-AEB3-46D7-8756-37106975F6F6}" destId="{19636CE1-5728-43B5-94BA-E7929E48534E}" srcOrd="3" destOrd="0" parTransId="{F3168A13-0447-464B-A69A-E5A723AD651E}" sibTransId="{081E9023-7BD9-403C-B3F8-E9A6DE46E9EF}"/>
    <dgm:cxn modelId="{51B08C16-870C-4F62-9805-3D0487747636}" srcId="{55D1F460-AEB3-46D7-8756-37106975F6F6}" destId="{4BEA4981-CAC4-441A-A335-B6ACC984A19A}" srcOrd="4" destOrd="0" parTransId="{591F9E58-5A05-4B52-AA9A-0FC04F7EED52}" sibTransId="{A437117C-F977-4EF6-B411-98B3881BC3B2}"/>
    <dgm:cxn modelId="{148CE41C-60C6-4925-8724-89546D2FCABC}" type="presOf" srcId="{55D1F460-AEB3-46D7-8756-37106975F6F6}" destId="{A0C9CC8A-0446-4FD6-A983-C6071051473D}" srcOrd="0" destOrd="0" presId="urn:microsoft.com/office/officeart/2005/8/layout/vList2"/>
    <dgm:cxn modelId="{ECD03F2A-7048-41C0-885D-E53B1A7B5CBD}" type="presOf" srcId="{40C5DB30-5B94-428A-AD55-DF04AF1A4AE8}" destId="{B5325DF4-9C71-404F-800E-DF94DCB2EDC2}" srcOrd="0" destOrd="0" presId="urn:microsoft.com/office/officeart/2005/8/layout/vList2"/>
    <dgm:cxn modelId="{8CA7FF2E-2CFA-49E1-9905-E6F030B642EA}" type="presOf" srcId="{CCD1F034-D3A6-4CCA-9783-02B428FE9EA6}" destId="{CF57A2EC-ED66-4213-8345-9AFBAA73000C}" srcOrd="0" destOrd="0" presId="urn:microsoft.com/office/officeart/2005/8/layout/vList2"/>
    <dgm:cxn modelId="{E2F2D935-D2A8-4EC6-AC4A-6AE9A826B96F}" srcId="{55D1F460-AEB3-46D7-8756-37106975F6F6}" destId="{63699FE4-EE81-429A-90BB-BA940E1DD65C}" srcOrd="6" destOrd="0" parTransId="{6F12AD28-51C4-4C6A-BEB2-332652416EB1}" sibTransId="{B4AEBB73-24C0-44BB-B279-F13B18C4D5C3}"/>
    <dgm:cxn modelId="{965E9F37-1702-4B72-9057-29E1D3C3DCBA}" type="presOf" srcId="{63699FE4-EE81-429A-90BB-BA940E1DD65C}" destId="{77B239D3-0FAD-4CC7-85FC-5DB15D86089F}" srcOrd="0" destOrd="0" presId="urn:microsoft.com/office/officeart/2005/8/layout/vList2"/>
    <dgm:cxn modelId="{AAF21345-B11E-45D6-9DE9-35C696D7E415}" srcId="{55D1F460-AEB3-46D7-8756-37106975F6F6}" destId="{2419FBFE-91D6-4F6A-ACB8-3F4755DEC159}" srcOrd="2" destOrd="0" parTransId="{94606791-925C-4048-9B40-A545726A8209}" sibTransId="{8CF4280B-D42D-4A68-A699-1FA712991659}"/>
    <dgm:cxn modelId="{FBC20166-3436-4C92-86BD-6EDE59E64243}" type="presOf" srcId="{0F274305-3F89-4D35-914D-AB6B2ECDFE9B}" destId="{912948B7-572F-40C1-91E9-27666AA2C850}" srcOrd="0" destOrd="0" presId="urn:microsoft.com/office/officeart/2005/8/layout/vList2"/>
    <dgm:cxn modelId="{F326574C-0FCF-45F1-9477-C5C51C054AA1}" type="presOf" srcId="{4BEA4981-CAC4-441A-A335-B6ACC984A19A}" destId="{8BF9A988-7F7A-4943-8B10-0D5DCF20CE71}" srcOrd="0" destOrd="0" presId="urn:microsoft.com/office/officeart/2005/8/layout/vList2"/>
    <dgm:cxn modelId="{96E9DC55-DBF4-4808-9B35-7EA4E70F4035}" type="presOf" srcId="{2419FBFE-91D6-4F6A-ACB8-3F4755DEC159}" destId="{69DE757F-EBC3-44F0-9400-FCEDF1CC7283}" srcOrd="0" destOrd="0" presId="urn:microsoft.com/office/officeart/2005/8/layout/vList2"/>
    <dgm:cxn modelId="{48F85181-3AB5-4119-A6BA-4DB7C4D75515}" srcId="{55D1F460-AEB3-46D7-8756-37106975F6F6}" destId="{AE5F4E27-FC90-4BC3-B16A-66CF02107FC4}" srcOrd="7" destOrd="0" parTransId="{DB5B9A52-A788-4A1B-8EF6-0D2955FB3882}" sibTransId="{14AF1447-D501-4AA8-90C4-F8C78F8FF59A}"/>
    <dgm:cxn modelId="{D321B184-AD70-426F-9271-59F410C47FF7}" type="presOf" srcId="{AE5F4E27-FC90-4BC3-B16A-66CF02107FC4}" destId="{E5FB04B6-5C6C-4A19-AB90-2CDCBCC49500}" srcOrd="0" destOrd="0" presId="urn:microsoft.com/office/officeart/2005/8/layout/vList2"/>
    <dgm:cxn modelId="{899541A4-FAD3-4DF6-B005-33EC0533853D}" srcId="{55D1F460-AEB3-46D7-8756-37106975F6F6}" destId="{40C5DB30-5B94-428A-AD55-DF04AF1A4AE8}" srcOrd="8" destOrd="0" parTransId="{58771D3D-5F88-49A1-AB98-5948139C9FA4}" sibTransId="{6B289E74-80CE-459E-9D62-CBC5F40F55D4}"/>
    <dgm:cxn modelId="{D20821B2-E2BC-45A0-89D0-67ED8B463EA5}" type="presOf" srcId="{B9A6C085-EF24-4F2F-B36E-823D22481F4A}" destId="{7C4DC0B2-DDFE-4047-B0BC-9EAF99220A9D}" srcOrd="0" destOrd="0" presId="urn:microsoft.com/office/officeart/2005/8/layout/vList2"/>
    <dgm:cxn modelId="{1882D2DD-790B-45C6-AB5D-DD41EE61D583}" srcId="{55D1F460-AEB3-46D7-8756-37106975F6F6}" destId="{CCD1F034-D3A6-4CCA-9783-02B428FE9EA6}" srcOrd="5" destOrd="0" parTransId="{A707671B-6AE6-4839-95F9-F6C9FEE81FF9}" sibTransId="{35DB821C-E4E9-4B8D-8A77-57987D2ED794}"/>
    <dgm:cxn modelId="{E4A4DBDE-587C-4DB0-8019-648B66749F9B}" srcId="{55D1F460-AEB3-46D7-8756-37106975F6F6}" destId="{B9A6C085-EF24-4F2F-B36E-823D22481F4A}" srcOrd="1" destOrd="0" parTransId="{062A1953-39EA-4C9F-9A51-929348F31823}" sibTransId="{29E66A6B-5083-4B73-A722-FD53A6FCE102}"/>
    <dgm:cxn modelId="{019620F0-1315-4CBB-B652-D0525FF29A06}" srcId="{55D1F460-AEB3-46D7-8756-37106975F6F6}" destId="{0F274305-3F89-4D35-914D-AB6B2ECDFE9B}" srcOrd="0" destOrd="0" parTransId="{F2C63083-3D98-4F23-B04F-A67637986353}" sibTransId="{B1590DBB-7176-4937-BDFA-947119B7B6B5}"/>
    <dgm:cxn modelId="{297200FA-A99D-4F27-AE9A-87B2BEF8946A}" type="presOf" srcId="{19636CE1-5728-43B5-94BA-E7929E48534E}" destId="{707AC827-320F-46C9-A694-7AAF86B56340}" srcOrd="0" destOrd="0" presId="urn:microsoft.com/office/officeart/2005/8/layout/vList2"/>
    <dgm:cxn modelId="{CE8CAC0F-7EF4-43CB-962A-3EC2768957B9}" type="presParOf" srcId="{A0C9CC8A-0446-4FD6-A983-C6071051473D}" destId="{912948B7-572F-40C1-91E9-27666AA2C850}" srcOrd="0" destOrd="0" presId="urn:microsoft.com/office/officeart/2005/8/layout/vList2"/>
    <dgm:cxn modelId="{3E505550-269B-452F-B29C-6EB946B15FE0}" type="presParOf" srcId="{A0C9CC8A-0446-4FD6-A983-C6071051473D}" destId="{B85724B9-0EFB-4D0A-A71C-C4487B150A98}" srcOrd="1" destOrd="0" presId="urn:microsoft.com/office/officeart/2005/8/layout/vList2"/>
    <dgm:cxn modelId="{29D51FCC-6449-4DB8-8EE7-0A35D6E055A7}" type="presParOf" srcId="{A0C9CC8A-0446-4FD6-A983-C6071051473D}" destId="{7C4DC0B2-DDFE-4047-B0BC-9EAF99220A9D}" srcOrd="2" destOrd="0" presId="urn:microsoft.com/office/officeart/2005/8/layout/vList2"/>
    <dgm:cxn modelId="{21A14F32-23B1-4D94-B1E1-C9DEE29EE5A4}" type="presParOf" srcId="{A0C9CC8A-0446-4FD6-A983-C6071051473D}" destId="{700B0A4F-F9BE-4262-AFEB-DA45D5C2BC59}" srcOrd="3" destOrd="0" presId="urn:microsoft.com/office/officeart/2005/8/layout/vList2"/>
    <dgm:cxn modelId="{6DCDB59D-1927-47A6-B719-92F3BA09E50D}" type="presParOf" srcId="{A0C9CC8A-0446-4FD6-A983-C6071051473D}" destId="{69DE757F-EBC3-44F0-9400-FCEDF1CC7283}" srcOrd="4" destOrd="0" presId="urn:microsoft.com/office/officeart/2005/8/layout/vList2"/>
    <dgm:cxn modelId="{28A83ABD-F602-4D80-B86B-5063F06666C5}" type="presParOf" srcId="{A0C9CC8A-0446-4FD6-A983-C6071051473D}" destId="{1C548059-51CB-47B4-8A30-08BBABAE24E3}" srcOrd="5" destOrd="0" presId="urn:microsoft.com/office/officeart/2005/8/layout/vList2"/>
    <dgm:cxn modelId="{0EE653D5-6581-4D9C-9276-1AC45C108681}" type="presParOf" srcId="{A0C9CC8A-0446-4FD6-A983-C6071051473D}" destId="{707AC827-320F-46C9-A694-7AAF86B56340}" srcOrd="6" destOrd="0" presId="urn:microsoft.com/office/officeart/2005/8/layout/vList2"/>
    <dgm:cxn modelId="{ACC81ADF-0F5E-4AB8-8E83-FF21D9AF2E68}" type="presParOf" srcId="{A0C9CC8A-0446-4FD6-A983-C6071051473D}" destId="{74613396-72E0-4F6B-9984-ADF136C0198F}" srcOrd="7" destOrd="0" presId="urn:microsoft.com/office/officeart/2005/8/layout/vList2"/>
    <dgm:cxn modelId="{425A5C9B-F93D-4C2F-B77A-816CBE04604C}" type="presParOf" srcId="{A0C9CC8A-0446-4FD6-A983-C6071051473D}" destId="{8BF9A988-7F7A-4943-8B10-0D5DCF20CE71}" srcOrd="8" destOrd="0" presId="urn:microsoft.com/office/officeart/2005/8/layout/vList2"/>
    <dgm:cxn modelId="{D853FD4D-36BE-49D0-A66E-4E9B9CD293C7}" type="presParOf" srcId="{A0C9CC8A-0446-4FD6-A983-C6071051473D}" destId="{23E5652F-85F6-4E28-B2E3-611A040B4930}" srcOrd="9" destOrd="0" presId="urn:microsoft.com/office/officeart/2005/8/layout/vList2"/>
    <dgm:cxn modelId="{5AE80111-8960-42ED-8088-CD1A863E4A9E}" type="presParOf" srcId="{A0C9CC8A-0446-4FD6-A983-C6071051473D}" destId="{CF57A2EC-ED66-4213-8345-9AFBAA73000C}" srcOrd="10" destOrd="0" presId="urn:microsoft.com/office/officeart/2005/8/layout/vList2"/>
    <dgm:cxn modelId="{DC898F30-8EF4-40E6-97AE-8F5000CFDA37}" type="presParOf" srcId="{A0C9CC8A-0446-4FD6-A983-C6071051473D}" destId="{E4890714-D457-4494-B5DB-3205A0806650}" srcOrd="11" destOrd="0" presId="urn:microsoft.com/office/officeart/2005/8/layout/vList2"/>
    <dgm:cxn modelId="{4773994B-5F28-4D67-829D-DE51950629DE}" type="presParOf" srcId="{A0C9CC8A-0446-4FD6-A983-C6071051473D}" destId="{77B239D3-0FAD-4CC7-85FC-5DB15D86089F}" srcOrd="12" destOrd="0" presId="urn:microsoft.com/office/officeart/2005/8/layout/vList2"/>
    <dgm:cxn modelId="{E1C0F777-60B0-4BAF-8060-62311A71164E}" type="presParOf" srcId="{A0C9CC8A-0446-4FD6-A983-C6071051473D}" destId="{90DD352B-4ED9-499C-AF35-26A55E2385BC}" srcOrd="13" destOrd="0" presId="urn:microsoft.com/office/officeart/2005/8/layout/vList2"/>
    <dgm:cxn modelId="{4CD4494B-65EF-4640-BB2D-4EB9FEDFB18A}" type="presParOf" srcId="{A0C9CC8A-0446-4FD6-A983-C6071051473D}" destId="{E5FB04B6-5C6C-4A19-AB90-2CDCBCC49500}" srcOrd="14" destOrd="0" presId="urn:microsoft.com/office/officeart/2005/8/layout/vList2"/>
    <dgm:cxn modelId="{13791B9D-5FD0-4E96-B34E-DC7026CAABDD}" type="presParOf" srcId="{A0C9CC8A-0446-4FD6-A983-C6071051473D}" destId="{C47AB35D-7CF3-4DBB-9F25-C09E6BA371C3}" srcOrd="15" destOrd="0" presId="urn:microsoft.com/office/officeart/2005/8/layout/vList2"/>
    <dgm:cxn modelId="{DC10D482-74C6-4056-A2C3-3C1BFD73638C}" type="presParOf" srcId="{A0C9CC8A-0446-4FD6-A983-C6071051473D}" destId="{B5325DF4-9C71-404F-800E-DF94DCB2EDC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D1F460-AEB3-46D7-8756-37106975F6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F274305-3F89-4D35-914D-AB6B2ECDFE9B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Presidente Diocesano</a:t>
          </a:r>
        </a:p>
      </dgm:t>
    </dgm:pt>
    <dgm:pt modelId="{F2C63083-3D98-4F23-B04F-A67637986353}" type="parTrans" cxnId="{019620F0-1315-4CBB-B652-D0525FF29A06}">
      <dgm:prSet/>
      <dgm:spPr/>
      <dgm:t>
        <a:bodyPr/>
        <a:lstStyle/>
        <a:p>
          <a:endParaRPr lang="es-ES"/>
        </a:p>
      </dgm:t>
    </dgm:pt>
    <dgm:pt modelId="{B1590DBB-7176-4937-BDFA-947119B7B6B5}" type="sibTrans" cxnId="{019620F0-1315-4CBB-B652-D0525FF29A06}">
      <dgm:prSet/>
      <dgm:spPr/>
      <dgm:t>
        <a:bodyPr/>
        <a:lstStyle/>
        <a:p>
          <a:endParaRPr lang="es-ES"/>
        </a:p>
      </dgm:t>
    </dgm:pt>
    <dgm:pt modelId="{19636CE1-5728-43B5-94BA-E7929E48534E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III</a:t>
          </a:r>
        </a:p>
      </dgm:t>
    </dgm:pt>
    <dgm:pt modelId="{F3168A13-0447-464B-A69A-E5A723AD651E}" type="parTrans" cxnId="{3EDA3605-71F8-4A04-A083-329051ABB9CE}">
      <dgm:prSet/>
      <dgm:spPr/>
      <dgm:t>
        <a:bodyPr/>
        <a:lstStyle/>
        <a:p>
          <a:endParaRPr lang="es-ES"/>
        </a:p>
      </dgm:t>
    </dgm:pt>
    <dgm:pt modelId="{081E9023-7BD9-403C-B3F8-E9A6DE46E9EF}" type="sibTrans" cxnId="{3EDA3605-71F8-4A04-A083-329051ABB9CE}">
      <dgm:prSet/>
      <dgm:spPr/>
      <dgm:t>
        <a:bodyPr/>
        <a:lstStyle/>
        <a:p>
          <a:endParaRPr lang="es-ES"/>
        </a:p>
      </dgm:t>
    </dgm:pt>
    <dgm:pt modelId="{AE5F4E27-FC90-4BC3-B16A-66CF02107FC4}">
      <dgm:prSet phldrT="[Texto]"/>
      <dgm:spPr/>
      <dgm:t>
        <a:bodyPr/>
        <a:lstStyle/>
        <a:p>
          <a:pPr algn="l"/>
          <a:r>
            <a:rPr lang="es-ES" dirty="0" err="1"/>
            <a:t>MaRe</a:t>
          </a:r>
          <a:r>
            <a:rPr lang="es-ES" dirty="0"/>
            <a:t> Coordinadora Diocesana</a:t>
          </a:r>
        </a:p>
      </dgm:t>
    </dgm:pt>
    <dgm:pt modelId="{DB5B9A52-A788-4A1B-8EF6-0D2955FB3882}" type="parTrans" cxnId="{48F85181-3AB5-4119-A6BA-4DB7C4D75515}">
      <dgm:prSet/>
      <dgm:spPr/>
      <dgm:t>
        <a:bodyPr/>
        <a:lstStyle/>
        <a:p>
          <a:endParaRPr lang="es-ES"/>
        </a:p>
      </dgm:t>
    </dgm:pt>
    <dgm:pt modelId="{14AF1447-D501-4AA8-90C4-F8C78F8FF59A}" type="sibTrans" cxnId="{48F85181-3AB5-4119-A6BA-4DB7C4D75515}">
      <dgm:prSet/>
      <dgm:spPr/>
      <dgm:t>
        <a:bodyPr/>
        <a:lstStyle/>
        <a:p>
          <a:endParaRPr lang="es-ES"/>
        </a:p>
      </dgm:t>
    </dgm:pt>
    <dgm:pt modelId="{B9A6C085-EF24-4F2F-B36E-823D22481F4A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I</a:t>
          </a:r>
        </a:p>
      </dgm:t>
    </dgm:pt>
    <dgm:pt modelId="{062A1953-39EA-4C9F-9A51-929348F31823}" type="parTrans" cxnId="{E4A4DBDE-587C-4DB0-8019-648B66749F9B}">
      <dgm:prSet/>
      <dgm:spPr/>
      <dgm:t>
        <a:bodyPr/>
        <a:lstStyle/>
        <a:p>
          <a:endParaRPr lang="es-ES"/>
        </a:p>
      </dgm:t>
    </dgm:pt>
    <dgm:pt modelId="{29E66A6B-5083-4B73-A722-FD53A6FCE102}" type="sibTrans" cxnId="{E4A4DBDE-587C-4DB0-8019-648B66749F9B}">
      <dgm:prSet/>
      <dgm:spPr/>
      <dgm:t>
        <a:bodyPr/>
        <a:lstStyle/>
        <a:p>
          <a:endParaRPr lang="es-ES"/>
        </a:p>
      </dgm:t>
    </dgm:pt>
    <dgm:pt modelId="{2419FBFE-91D6-4F6A-ACB8-3F4755DEC159}">
      <dgm:prSet phldrT="[Texto]"/>
      <dgm:spPr/>
      <dgm:t>
        <a:bodyPr/>
        <a:lstStyle/>
        <a:p>
          <a:pPr algn="l"/>
          <a:r>
            <a:rPr lang="es-ES" dirty="0"/>
            <a:t>Matrimonio Secretario Diocesano de Área II</a:t>
          </a:r>
        </a:p>
      </dgm:t>
    </dgm:pt>
    <dgm:pt modelId="{94606791-925C-4048-9B40-A545726A8209}" type="parTrans" cxnId="{AAF21345-B11E-45D6-9DE9-35C696D7E415}">
      <dgm:prSet/>
      <dgm:spPr/>
      <dgm:t>
        <a:bodyPr/>
        <a:lstStyle/>
        <a:p>
          <a:endParaRPr lang="es-ES"/>
        </a:p>
      </dgm:t>
    </dgm:pt>
    <dgm:pt modelId="{8CF4280B-D42D-4A68-A699-1FA712991659}" type="sibTrans" cxnId="{AAF21345-B11E-45D6-9DE9-35C696D7E415}">
      <dgm:prSet/>
      <dgm:spPr/>
      <dgm:t>
        <a:bodyPr/>
        <a:lstStyle/>
        <a:p>
          <a:endParaRPr lang="es-ES"/>
        </a:p>
      </dgm:t>
    </dgm:pt>
    <dgm:pt modelId="{4BEA4981-CAC4-441A-A335-B6ACC984A19A}">
      <dgm:prSet phldrT="[Texto]"/>
      <dgm:spPr>
        <a:solidFill>
          <a:srgbClr val="FF0000"/>
        </a:solidFill>
      </dgm:spPr>
      <dgm:t>
        <a:bodyPr/>
        <a:lstStyle/>
        <a:p>
          <a:pPr algn="l"/>
          <a:r>
            <a:rPr lang="es-ES" dirty="0"/>
            <a:t>Matrimonio Secretario Diocesano de Área IV</a:t>
          </a:r>
        </a:p>
      </dgm:t>
    </dgm:pt>
    <dgm:pt modelId="{591F9E58-5A05-4B52-AA9A-0FC04F7EED52}" type="parTrans" cxnId="{51B08C16-870C-4F62-9805-3D0487747636}">
      <dgm:prSet/>
      <dgm:spPr/>
      <dgm:t>
        <a:bodyPr/>
        <a:lstStyle/>
        <a:p>
          <a:endParaRPr lang="es-ES"/>
        </a:p>
      </dgm:t>
    </dgm:pt>
    <dgm:pt modelId="{A437117C-F977-4EF6-B411-98B3881BC3B2}" type="sibTrans" cxnId="{51B08C16-870C-4F62-9805-3D0487747636}">
      <dgm:prSet/>
      <dgm:spPr/>
      <dgm:t>
        <a:bodyPr/>
        <a:lstStyle/>
        <a:p>
          <a:endParaRPr lang="es-ES"/>
        </a:p>
      </dgm:t>
    </dgm:pt>
    <dgm:pt modelId="{CCD1F034-D3A6-4CCA-9783-02B428FE9EA6}">
      <dgm:prSet phldrT="[Texto]"/>
      <dgm:spPr/>
      <dgm:t>
        <a:bodyPr/>
        <a:lstStyle/>
        <a:p>
          <a:pPr algn="l"/>
          <a:r>
            <a:rPr lang="es-ES" dirty="0"/>
            <a:t>Matrimonio Secretario Diocesano de Área V</a:t>
          </a:r>
        </a:p>
      </dgm:t>
    </dgm:pt>
    <dgm:pt modelId="{A707671B-6AE6-4839-95F9-F6C9FEE81FF9}" type="parTrans" cxnId="{1882D2DD-790B-45C6-AB5D-DD41EE61D583}">
      <dgm:prSet/>
      <dgm:spPr/>
      <dgm:t>
        <a:bodyPr/>
        <a:lstStyle/>
        <a:p>
          <a:endParaRPr lang="es-ES"/>
        </a:p>
      </dgm:t>
    </dgm:pt>
    <dgm:pt modelId="{35DB821C-E4E9-4B8D-8A77-57987D2ED794}" type="sibTrans" cxnId="{1882D2DD-790B-45C6-AB5D-DD41EE61D583}">
      <dgm:prSet/>
      <dgm:spPr/>
      <dgm:t>
        <a:bodyPr/>
        <a:lstStyle/>
        <a:p>
          <a:endParaRPr lang="es-ES"/>
        </a:p>
      </dgm:t>
    </dgm:pt>
    <dgm:pt modelId="{63699FE4-EE81-429A-90BB-BA940E1DD65C}">
      <dgm:prSet phldrT="[Texto]"/>
      <dgm:spPr/>
      <dgm:t>
        <a:bodyPr/>
        <a:lstStyle/>
        <a:p>
          <a:pPr algn="l"/>
          <a:r>
            <a:rPr lang="es-ES" dirty="0"/>
            <a:t>Matrimonio Secretario Diocesano de Área VI</a:t>
          </a:r>
        </a:p>
      </dgm:t>
    </dgm:pt>
    <dgm:pt modelId="{6F12AD28-51C4-4C6A-BEB2-332652416EB1}" type="parTrans" cxnId="{E2F2D935-D2A8-4EC6-AC4A-6AE9A826B96F}">
      <dgm:prSet/>
      <dgm:spPr/>
      <dgm:t>
        <a:bodyPr/>
        <a:lstStyle/>
        <a:p>
          <a:endParaRPr lang="es-ES"/>
        </a:p>
      </dgm:t>
    </dgm:pt>
    <dgm:pt modelId="{B4AEBB73-24C0-44BB-B279-F13B18C4D5C3}" type="sibTrans" cxnId="{E2F2D935-D2A8-4EC6-AC4A-6AE9A826B96F}">
      <dgm:prSet/>
      <dgm:spPr/>
      <dgm:t>
        <a:bodyPr/>
        <a:lstStyle/>
        <a:p>
          <a:endParaRPr lang="es-ES"/>
        </a:p>
      </dgm:t>
    </dgm:pt>
    <dgm:pt modelId="{40C5DB30-5B94-428A-AD55-DF04AF1A4AE8}">
      <dgm:prSet phldrT="[Texto]"/>
      <dgm:spPr/>
      <dgm:t>
        <a:bodyPr/>
        <a:lstStyle/>
        <a:p>
          <a:pPr algn="l"/>
          <a:r>
            <a:rPr lang="es-ES" dirty="0"/>
            <a:t>Matrimonio de Apoyo en Base de Datos Diocesana</a:t>
          </a:r>
        </a:p>
      </dgm:t>
    </dgm:pt>
    <dgm:pt modelId="{58771D3D-5F88-49A1-AB98-5948139C9FA4}" type="parTrans" cxnId="{899541A4-FAD3-4DF6-B005-33EC0533853D}">
      <dgm:prSet/>
      <dgm:spPr/>
      <dgm:t>
        <a:bodyPr/>
        <a:lstStyle/>
        <a:p>
          <a:endParaRPr lang="es-ES"/>
        </a:p>
      </dgm:t>
    </dgm:pt>
    <dgm:pt modelId="{6B289E74-80CE-459E-9D62-CBC5F40F55D4}" type="sibTrans" cxnId="{899541A4-FAD3-4DF6-B005-33EC0533853D}">
      <dgm:prSet/>
      <dgm:spPr/>
      <dgm:t>
        <a:bodyPr/>
        <a:lstStyle/>
        <a:p>
          <a:endParaRPr lang="es-ES"/>
        </a:p>
      </dgm:t>
    </dgm:pt>
    <dgm:pt modelId="{A0C9CC8A-0446-4FD6-A983-C6071051473D}" type="pres">
      <dgm:prSet presAssocID="{55D1F460-AEB3-46D7-8756-37106975F6F6}" presName="linear" presStyleCnt="0">
        <dgm:presLayoutVars>
          <dgm:animLvl val="lvl"/>
          <dgm:resizeHandles val="exact"/>
        </dgm:presLayoutVars>
      </dgm:prSet>
      <dgm:spPr/>
    </dgm:pt>
    <dgm:pt modelId="{912948B7-572F-40C1-91E9-27666AA2C850}" type="pres">
      <dgm:prSet presAssocID="{0F274305-3F89-4D35-914D-AB6B2ECDFE9B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B85724B9-0EFB-4D0A-A71C-C4487B150A98}" type="pres">
      <dgm:prSet presAssocID="{B1590DBB-7176-4937-BDFA-947119B7B6B5}" presName="spacer" presStyleCnt="0"/>
      <dgm:spPr/>
    </dgm:pt>
    <dgm:pt modelId="{7C4DC0B2-DDFE-4047-B0BC-9EAF99220A9D}" type="pres">
      <dgm:prSet presAssocID="{B9A6C085-EF24-4F2F-B36E-823D22481F4A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700B0A4F-F9BE-4262-AFEB-DA45D5C2BC59}" type="pres">
      <dgm:prSet presAssocID="{29E66A6B-5083-4B73-A722-FD53A6FCE102}" presName="spacer" presStyleCnt="0"/>
      <dgm:spPr/>
    </dgm:pt>
    <dgm:pt modelId="{69DE757F-EBC3-44F0-9400-FCEDF1CC7283}" type="pres">
      <dgm:prSet presAssocID="{2419FBFE-91D6-4F6A-ACB8-3F4755DEC159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1C548059-51CB-47B4-8A30-08BBABAE24E3}" type="pres">
      <dgm:prSet presAssocID="{8CF4280B-D42D-4A68-A699-1FA712991659}" presName="spacer" presStyleCnt="0"/>
      <dgm:spPr/>
    </dgm:pt>
    <dgm:pt modelId="{707AC827-320F-46C9-A694-7AAF86B56340}" type="pres">
      <dgm:prSet presAssocID="{19636CE1-5728-43B5-94BA-E7929E48534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74613396-72E0-4F6B-9984-ADF136C0198F}" type="pres">
      <dgm:prSet presAssocID="{081E9023-7BD9-403C-B3F8-E9A6DE46E9EF}" presName="spacer" presStyleCnt="0"/>
      <dgm:spPr/>
    </dgm:pt>
    <dgm:pt modelId="{8BF9A988-7F7A-4943-8B10-0D5DCF20CE71}" type="pres">
      <dgm:prSet presAssocID="{4BEA4981-CAC4-441A-A335-B6ACC984A19A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23E5652F-85F6-4E28-B2E3-611A040B4930}" type="pres">
      <dgm:prSet presAssocID="{A437117C-F977-4EF6-B411-98B3881BC3B2}" presName="spacer" presStyleCnt="0"/>
      <dgm:spPr/>
    </dgm:pt>
    <dgm:pt modelId="{CF57A2EC-ED66-4213-8345-9AFBAA73000C}" type="pres">
      <dgm:prSet presAssocID="{CCD1F034-D3A6-4CCA-9783-02B428FE9EA6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E4890714-D457-4494-B5DB-3205A0806650}" type="pres">
      <dgm:prSet presAssocID="{35DB821C-E4E9-4B8D-8A77-57987D2ED794}" presName="spacer" presStyleCnt="0"/>
      <dgm:spPr/>
    </dgm:pt>
    <dgm:pt modelId="{77B239D3-0FAD-4CC7-85FC-5DB15D86089F}" type="pres">
      <dgm:prSet presAssocID="{63699FE4-EE81-429A-90BB-BA940E1DD65C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90DD352B-4ED9-499C-AF35-26A55E2385BC}" type="pres">
      <dgm:prSet presAssocID="{B4AEBB73-24C0-44BB-B279-F13B18C4D5C3}" presName="spacer" presStyleCnt="0"/>
      <dgm:spPr/>
    </dgm:pt>
    <dgm:pt modelId="{E5FB04B6-5C6C-4A19-AB90-2CDCBCC49500}" type="pres">
      <dgm:prSet presAssocID="{AE5F4E27-FC90-4BC3-B16A-66CF02107FC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47AB35D-7CF3-4DBB-9F25-C09E6BA371C3}" type="pres">
      <dgm:prSet presAssocID="{14AF1447-D501-4AA8-90C4-F8C78F8FF59A}" presName="spacer" presStyleCnt="0"/>
      <dgm:spPr/>
    </dgm:pt>
    <dgm:pt modelId="{B5325DF4-9C71-404F-800E-DF94DCB2EDC2}" type="pres">
      <dgm:prSet presAssocID="{40C5DB30-5B94-428A-AD55-DF04AF1A4AE8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3EDA3605-71F8-4A04-A083-329051ABB9CE}" srcId="{55D1F460-AEB3-46D7-8756-37106975F6F6}" destId="{19636CE1-5728-43B5-94BA-E7929E48534E}" srcOrd="3" destOrd="0" parTransId="{F3168A13-0447-464B-A69A-E5A723AD651E}" sibTransId="{081E9023-7BD9-403C-B3F8-E9A6DE46E9EF}"/>
    <dgm:cxn modelId="{51B08C16-870C-4F62-9805-3D0487747636}" srcId="{55D1F460-AEB3-46D7-8756-37106975F6F6}" destId="{4BEA4981-CAC4-441A-A335-B6ACC984A19A}" srcOrd="4" destOrd="0" parTransId="{591F9E58-5A05-4B52-AA9A-0FC04F7EED52}" sibTransId="{A437117C-F977-4EF6-B411-98B3881BC3B2}"/>
    <dgm:cxn modelId="{148CE41C-60C6-4925-8724-89546D2FCABC}" type="presOf" srcId="{55D1F460-AEB3-46D7-8756-37106975F6F6}" destId="{A0C9CC8A-0446-4FD6-A983-C6071051473D}" srcOrd="0" destOrd="0" presId="urn:microsoft.com/office/officeart/2005/8/layout/vList2"/>
    <dgm:cxn modelId="{ECD03F2A-7048-41C0-885D-E53B1A7B5CBD}" type="presOf" srcId="{40C5DB30-5B94-428A-AD55-DF04AF1A4AE8}" destId="{B5325DF4-9C71-404F-800E-DF94DCB2EDC2}" srcOrd="0" destOrd="0" presId="urn:microsoft.com/office/officeart/2005/8/layout/vList2"/>
    <dgm:cxn modelId="{8CA7FF2E-2CFA-49E1-9905-E6F030B642EA}" type="presOf" srcId="{CCD1F034-D3A6-4CCA-9783-02B428FE9EA6}" destId="{CF57A2EC-ED66-4213-8345-9AFBAA73000C}" srcOrd="0" destOrd="0" presId="urn:microsoft.com/office/officeart/2005/8/layout/vList2"/>
    <dgm:cxn modelId="{E2F2D935-D2A8-4EC6-AC4A-6AE9A826B96F}" srcId="{55D1F460-AEB3-46D7-8756-37106975F6F6}" destId="{63699FE4-EE81-429A-90BB-BA940E1DD65C}" srcOrd="6" destOrd="0" parTransId="{6F12AD28-51C4-4C6A-BEB2-332652416EB1}" sibTransId="{B4AEBB73-24C0-44BB-B279-F13B18C4D5C3}"/>
    <dgm:cxn modelId="{965E9F37-1702-4B72-9057-29E1D3C3DCBA}" type="presOf" srcId="{63699FE4-EE81-429A-90BB-BA940E1DD65C}" destId="{77B239D3-0FAD-4CC7-85FC-5DB15D86089F}" srcOrd="0" destOrd="0" presId="urn:microsoft.com/office/officeart/2005/8/layout/vList2"/>
    <dgm:cxn modelId="{AAF21345-B11E-45D6-9DE9-35C696D7E415}" srcId="{55D1F460-AEB3-46D7-8756-37106975F6F6}" destId="{2419FBFE-91D6-4F6A-ACB8-3F4755DEC159}" srcOrd="2" destOrd="0" parTransId="{94606791-925C-4048-9B40-A545726A8209}" sibTransId="{8CF4280B-D42D-4A68-A699-1FA712991659}"/>
    <dgm:cxn modelId="{FBC20166-3436-4C92-86BD-6EDE59E64243}" type="presOf" srcId="{0F274305-3F89-4D35-914D-AB6B2ECDFE9B}" destId="{912948B7-572F-40C1-91E9-27666AA2C850}" srcOrd="0" destOrd="0" presId="urn:microsoft.com/office/officeart/2005/8/layout/vList2"/>
    <dgm:cxn modelId="{F326574C-0FCF-45F1-9477-C5C51C054AA1}" type="presOf" srcId="{4BEA4981-CAC4-441A-A335-B6ACC984A19A}" destId="{8BF9A988-7F7A-4943-8B10-0D5DCF20CE71}" srcOrd="0" destOrd="0" presId="urn:microsoft.com/office/officeart/2005/8/layout/vList2"/>
    <dgm:cxn modelId="{96E9DC55-DBF4-4808-9B35-7EA4E70F4035}" type="presOf" srcId="{2419FBFE-91D6-4F6A-ACB8-3F4755DEC159}" destId="{69DE757F-EBC3-44F0-9400-FCEDF1CC7283}" srcOrd="0" destOrd="0" presId="urn:microsoft.com/office/officeart/2005/8/layout/vList2"/>
    <dgm:cxn modelId="{48F85181-3AB5-4119-A6BA-4DB7C4D75515}" srcId="{55D1F460-AEB3-46D7-8756-37106975F6F6}" destId="{AE5F4E27-FC90-4BC3-B16A-66CF02107FC4}" srcOrd="7" destOrd="0" parTransId="{DB5B9A52-A788-4A1B-8EF6-0D2955FB3882}" sibTransId="{14AF1447-D501-4AA8-90C4-F8C78F8FF59A}"/>
    <dgm:cxn modelId="{D321B184-AD70-426F-9271-59F410C47FF7}" type="presOf" srcId="{AE5F4E27-FC90-4BC3-B16A-66CF02107FC4}" destId="{E5FB04B6-5C6C-4A19-AB90-2CDCBCC49500}" srcOrd="0" destOrd="0" presId="urn:microsoft.com/office/officeart/2005/8/layout/vList2"/>
    <dgm:cxn modelId="{899541A4-FAD3-4DF6-B005-33EC0533853D}" srcId="{55D1F460-AEB3-46D7-8756-37106975F6F6}" destId="{40C5DB30-5B94-428A-AD55-DF04AF1A4AE8}" srcOrd="8" destOrd="0" parTransId="{58771D3D-5F88-49A1-AB98-5948139C9FA4}" sibTransId="{6B289E74-80CE-459E-9D62-CBC5F40F55D4}"/>
    <dgm:cxn modelId="{D20821B2-E2BC-45A0-89D0-67ED8B463EA5}" type="presOf" srcId="{B9A6C085-EF24-4F2F-B36E-823D22481F4A}" destId="{7C4DC0B2-DDFE-4047-B0BC-9EAF99220A9D}" srcOrd="0" destOrd="0" presId="urn:microsoft.com/office/officeart/2005/8/layout/vList2"/>
    <dgm:cxn modelId="{1882D2DD-790B-45C6-AB5D-DD41EE61D583}" srcId="{55D1F460-AEB3-46D7-8756-37106975F6F6}" destId="{CCD1F034-D3A6-4CCA-9783-02B428FE9EA6}" srcOrd="5" destOrd="0" parTransId="{A707671B-6AE6-4839-95F9-F6C9FEE81FF9}" sibTransId="{35DB821C-E4E9-4B8D-8A77-57987D2ED794}"/>
    <dgm:cxn modelId="{E4A4DBDE-587C-4DB0-8019-648B66749F9B}" srcId="{55D1F460-AEB3-46D7-8756-37106975F6F6}" destId="{B9A6C085-EF24-4F2F-B36E-823D22481F4A}" srcOrd="1" destOrd="0" parTransId="{062A1953-39EA-4C9F-9A51-929348F31823}" sibTransId="{29E66A6B-5083-4B73-A722-FD53A6FCE102}"/>
    <dgm:cxn modelId="{019620F0-1315-4CBB-B652-D0525FF29A06}" srcId="{55D1F460-AEB3-46D7-8756-37106975F6F6}" destId="{0F274305-3F89-4D35-914D-AB6B2ECDFE9B}" srcOrd="0" destOrd="0" parTransId="{F2C63083-3D98-4F23-B04F-A67637986353}" sibTransId="{B1590DBB-7176-4937-BDFA-947119B7B6B5}"/>
    <dgm:cxn modelId="{297200FA-A99D-4F27-AE9A-87B2BEF8946A}" type="presOf" srcId="{19636CE1-5728-43B5-94BA-E7929E48534E}" destId="{707AC827-320F-46C9-A694-7AAF86B56340}" srcOrd="0" destOrd="0" presId="urn:microsoft.com/office/officeart/2005/8/layout/vList2"/>
    <dgm:cxn modelId="{CE8CAC0F-7EF4-43CB-962A-3EC2768957B9}" type="presParOf" srcId="{A0C9CC8A-0446-4FD6-A983-C6071051473D}" destId="{912948B7-572F-40C1-91E9-27666AA2C850}" srcOrd="0" destOrd="0" presId="urn:microsoft.com/office/officeart/2005/8/layout/vList2"/>
    <dgm:cxn modelId="{3E505550-269B-452F-B29C-6EB946B15FE0}" type="presParOf" srcId="{A0C9CC8A-0446-4FD6-A983-C6071051473D}" destId="{B85724B9-0EFB-4D0A-A71C-C4487B150A98}" srcOrd="1" destOrd="0" presId="urn:microsoft.com/office/officeart/2005/8/layout/vList2"/>
    <dgm:cxn modelId="{29D51FCC-6449-4DB8-8EE7-0A35D6E055A7}" type="presParOf" srcId="{A0C9CC8A-0446-4FD6-A983-C6071051473D}" destId="{7C4DC0B2-DDFE-4047-B0BC-9EAF99220A9D}" srcOrd="2" destOrd="0" presId="urn:microsoft.com/office/officeart/2005/8/layout/vList2"/>
    <dgm:cxn modelId="{21A14F32-23B1-4D94-B1E1-C9DEE29EE5A4}" type="presParOf" srcId="{A0C9CC8A-0446-4FD6-A983-C6071051473D}" destId="{700B0A4F-F9BE-4262-AFEB-DA45D5C2BC59}" srcOrd="3" destOrd="0" presId="urn:microsoft.com/office/officeart/2005/8/layout/vList2"/>
    <dgm:cxn modelId="{6DCDB59D-1927-47A6-B719-92F3BA09E50D}" type="presParOf" srcId="{A0C9CC8A-0446-4FD6-A983-C6071051473D}" destId="{69DE757F-EBC3-44F0-9400-FCEDF1CC7283}" srcOrd="4" destOrd="0" presId="urn:microsoft.com/office/officeart/2005/8/layout/vList2"/>
    <dgm:cxn modelId="{28A83ABD-F602-4D80-B86B-5063F06666C5}" type="presParOf" srcId="{A0C9CC8A-0446-4FD6-A983-C6071051473D}" destId="{1C548059-51CB-47B4-8A30-08BBABAE24E3}" srcOrd="5" destOrd="0" presId="urn:microsoft.com/office/officeart/2005/8/layout/vList2"/>
    <dgm:cxn modelId="{0EE653D5-6581-4D9C-9276-1AC45C108681}" type="presParOf" srcId="{A0C9CC8A-0446-4FD6-A983-C6071051473D}" destId="{707AC827-320F-46C9-A694-7AAF86B56340}" srcOrd="6" destOrd="0" presId="urn:microsoft.com/office/officeart/2005/8/layout/vList2"/>
    <dgm:cxn modelId="{ACC81ADF-0F5E-4AB8-8E83-FF21D9AF2E68}" type="presParOf" srcId="{A0C9CC8A-0446-4FD6-A983-C6071051473D}" destId="{74613396-72E0-4F6B-9984-ADF136C0198F}" srcOrd="7" destOrd="0" presId="urn:microsoft.com/office/officeart/2005/8/layout/vList2"/>
    <dgm:cxn modelId="{425A5C9B-F93D-4C2F-B77A-816CBE04604C}" type="presParOf" srcId="{A0C9CC8A-0446-4FD6-A983-C6071051473D}" destId="{8BF9A988-7F7A-4943-8B10-0D5DCF20CE71}" srcOrd="8" destOrd="0" presId="urn:microsoft.com/office/officeart/2005/8/layout/vList2"/>
    <dgm:cxn modelId="{D853FD4D-36BE-49D0-A66E-4E9B9CD293C7}" type="presParOf" srcId="{A0C9CC8A-0446-4FD6-A983-C6071051473D}" destId="{23E5652F-85F6-4E28-B2E3-611A040B4930}" srcOrd="9" destOrd="0" presId="urn:microsoft.com/office/officeart/2005/8/layout/vList2"/>
    <dgm:cxn modelId="{5AE80111-8960-42ED-8088-CD1A863E4A9E}" type="presParOf" srcId="{A0C9CC8A-0446-4FD6-A983-C6071051473D}" destId="{CF57A2EC-ED66-4213-8345-9AFBAA73000C}" srcOrd="10" destOrd="0" presId="urn:microsoft.com/office/officeart/2005/8/layout/vList2"/>
    <dgm:cxn modelId="{DC898F30-8EF4-40E6-97AE-8F5000CFDA37}" type="presParOf" srcId="{A0C9CC8A-0446-4FD6-A983-C6071051473D}" destId="{E4890714-D457-4494-B5DB-3205A0806650}" srcOrd="11" destOrd="0" presId="urn:microsoft.com/office/officeart/2005/8/layout/vList2"/>
    <dgm:cxn modelId="{4773994B-5F28-4D67-829D-DE51950629DE}" type="presParOf" srcId="{A0C9CC8A-0446-4FD6-A983-C6071051473D}" destId="{77B239D3-0FAD-4CC7-85FC-5DB15D86089F}" srcOrd="12" destOrd="0" presId="urn:microsoft.com/office/officeart/2005/8/layout/vList2"/>
    <dgm:cxn modelId="{E1C0F777-60B0-4BAF-8060-62311A71164E}" type="presParOf" srcId="{A0C9CC8A-0446-4FD6-A983-C6071051473D}" destId="{90DD352B-4ED9-499C-AF35-26A55E2385BC}" srcOrd="13" destOrd="0" presId="urn:microsoft.com/office/officeart/2005/8/layout/vList2"/>
    <dgm:cxn modelId="{4CD4494B-65EF-4640-BB2D-4EB9FEDFB18A}" type="presParOf" srcId="{A0C9CC8A-0446-4FD6-A983-C6071051473D}" destId="{E5FB04B6-5C6C-4A19-AB90-2CDCBCC49500}" srcOrd="14" destOrd="0" presId="urn:microsoft.com/office/officeart/2005/8/layout/vList2"/>
    <dgm:cxn modelId="{13791B9D-5FD0-4E96-B34E-DC7026CAABDD}" type="presParOf" srcId="{A0C9CC8A-0446-4FD6-A983-C6071051473D}" destId="{C47AB35D-7CF3-4DBB-9F25-C09E6BA371C3}" srcOrd="15" destOrd="0" presId="urn:microsoft.com/office/officeart/2005/8/layout/vList2"/>
    <dgm:cxn modelId="{DC10D482-74C6-4056-A2C3-3C1BFD73638C}" type="presParOf" srcId="{A0C9CC8A-0446-4FD6-A983-C6071051473D}" destId="{B5325DF4-9C71-404F-800E-DF94DCB2EDC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D1F460-AEB3-46D7-8756-37106975F6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F274305-3F89-4D35-914D-AB6B2ECDFE9B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Presidente Diocesano</a:t>
          </a:r>
        </a:p>
      </dgm:t>
    </dgm:pt>
    <dgm:pt modelId="{F2C63083-3D98-4F23-B04F-A67637986353}" type="parTrans" cxnId="{019620F0-1315-4CBB-B652-D0525FF29A06}">
      <dgm:prSet/>
      <dgm:spPr/>
      <dgm:t>
        <a:bodyPr/>
        <a:lstStyle/>
        <a:p>
          <a:endParaRPr lang="es-ES"/>
        </a:p>
      </dgm:t>
    </dgm:pt>
    <dgm:pt modelId="{B1590DBB-7176-4937-BDFA-947119B7B6B5}" type="sibTrans" cxnId="{019620F0-1315-4CBB-B652-D0525FF29A06}">
      <dgm:prSet/>
      <dgm:spPr/>
      <dgm:t>
        <a:bodyPr/>
        <a:lstStyle/>
        <a:p>
          <a:endParaRPr lang="es-ES"/>
        </a:p>
      </dgm:t>
    </dgm:pt>
    <dgm:pt modelId="{19636CE1-5728-43B5-94BA-E7929E48534E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III</a:t>
          </a:r>
        </a:p>
      </dgm:t>
    </dgm:pt>
    <dgm:pt modelId="{F3168A13-0447-464B-A69A-E5A723AD651E}" type="parTrans" cxnId="{3EDA3605-71F8-4A04-A083-329051ABB9CE}">
      <dgm:prSet/>
      <dgm:spPr/>
      <dgm:t>
        <a:bodyPr/>
        <a:lstStyle/>
        <a:p>
          <a:endParaRPr lang="es-ES"/>
        </a:p>
      </dgm:t>
    </dgm:pt>
    <dgm:pt modelId="{081E9023-7BD9-403C-B3F8-E9A6DE46E9EF}" type="sibTrans" cxnId="{3EDA3605-71F8-4A04-A083-329051ABB9CE}">
      <dgm:prSet/>
      <dgm:spPr/>
      <dgm:t>
        <a:bodyPr/>
        <a:lstStyle/>
        <a:p>
          <a:endParaRPr lang="es-ES"/>
        </a:p>
      </dgm:t>
    </dgm:pt>
    <dgm:pt modelId="{AE5F4E27-FC90-4BC3-B16A-66CF02107FC4}">
      <dgm:prSet phldrT="[Texto]"/>
      <dgm:spPr/>
      <dgm:t>
        <a:bodyPr/>
        <a:lstStyle/>
        <a:p>
          <a:pPr algn="l"/>
          <a:r>
            <a:rPr lang="es-ES" dirty="0" err="1"/>
            <a:t>MaRe</a:t>
          </a:r>
          <a:r>
            <a:rPr lang="es-ES" dirty="0"/>
            <a:t> Coordinadora Diocesana</a:t>
          </a:r>
        </a:p>
      </dgm:t>
    </dgm:pt>
    <dgm:pt modelId="{DB5B9A52-A788-4A1B-8EF6-0D2955FB3882}" type="parTrans" cxnId="{48F85181-3AB5-4119-A6BA-4DB7C4D75515}">
      <dgm:prSet/>
      <dgm:spPr/>
      <dgm:t>
        <a:bodyPr/>
        <a:lstStyle/>
        <a:p>
          <a:endParaRPr lang="es-ES"/>
        </a:p>
      </dgm:t>
    </dgm:pt>
    <dgm:pt modelId="{14AF1447-D501-4AA8-90C4-F8C78F8FF59A}" type="sibTrans" cxnId="{48F85181-3AB5-4119-A6BA-4DB7C4D75515}">
      <dgm:prSet/>
      <dgm:spPr/>
      <dgm:t>
        <a:bodyPr/>
        <a:lstStyle/>
        <a:p>
          <a:endParaRPr lang="es-ES"/>
        </a:p>
      </dgm:t>
    </dgm:pt>
    <dgm:pt modelId="{B9A6C085-EF24-4F2F-B36E-823D22481F4A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I</a:t>
          </a:r>
        </a:p>
      </dgm:t>
    </dgm:pt>
    <dgm:pt modelId="{062A1953-39EA-4C9F-9A51-929348F31823}" type="parTrans" cxnId="{E4A4DBDE-587C-4DB0-8019-648B66749F9B}">
      <dgm:prSet/>
      <dgm:spPr/>
      <dgm:t>
        <a:bodyPr/>
        <a:lstStyle/>
        <a:p>
          <a:endParaRPr lang="es-ES"/>
        </a:p>
      </dgm:t>
    </dgm:pt>
    <dgm:pt modelId="{29E66A6B-5083-4B73-A722-FD53A6FCE102}" type="sibTrans" cxnId="{E4A4DBDE-587C-4DB0-8019-648B66749F9B}">
      <dgm:prSet/>
      <dgm:spPr/>
      <dgm:t>
        <a:bodyPr/>
        <a:lstStyle/>
        <a:p>
          <a:endParaRPr lang="es-ES"/>
        </a:p>
      </dgm:t>
    </dgm:pt>
    <dgm:pt modelId="{2419FBFE-91D6-4F6A-ACB8-3F4755DEC159}">
      <dgm:prSet phldrT="[Texto]"/>
      <dgm:spPr/>
      <dgm:t>
        <a:bodyPr/>
        <a:lstStyle/>
        <a:p>
          <a:pPr algn="l"/>
          <a:r>
            <a:rPr lang="es-ES" dirty="0"/>
            <a:t>Matrimonio Secretario Diocesano de Área II</a:t>
          </a:r>
        </a:p>
      </dgm:t>
    </dgm:pt>
    <dgm:pt modelId="{94606791-925C-4048-9B40-A545726A8209}" type="parTrans" cxnId="{AAF21345-B11E-45D6-9DE9-35C696D7E415}">
      <dgm:prSet/>
      <dgm:spPr/>
      <dgm:t>
        <a:bodyPr/>
        <a:lstStyle/>
        <a:p>
          <a:endParaRPr lang="es-ES"/>
        </a:p>
      </dgm:t>
    </dgm:pt>
    <dgm:pt modelId="{8CF4280B-D42D-4A68-A699-1FA712991659}" type="sibTrans" cxnId="{AAF21345-B11E-45D6-9DE9-35C696D7E415}">
      <dgm:prSet/>
      <dgm:spPr/>
      <dgm:t>
        <a:bodyPr/>
        <a:lstStyle/>
        <a:p>
          <a:endParaRPr lang="es-ES"/>
        </a:p>
      </dgm:t>
    </dgm:pt>
    <dgm:pt modelId="{4BEA4981-CAC4-441A-A335-B6ACC984A19A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IV</a:t>
          </a:r>
        </a:p>
      </dgm:t>
    </dgm:pt>
    <dgm:pt modelId="{591F9E58-5A05-4B52-AA9A-0FC04F7EED52}" type="parTrans" cxnId="{51B08C16-870C-4F62-9805-3D0487747636}">
      <dgm:prSet/>
      <dgm:spPr/>
      <dgm:t>
        <a:bodyPr/>
        <a:lstStyle/>
        <a:p>
          <a:endParaRPr lang="es-ES"/>
        </a:p>
      </dgm:t>
    </dgm:pt>
    <dgm:pt modelId="{A437117C-F977-4EF6-B411-98B3881BC3B2}" type="sibTrans" cxnId="{51B08C16-870C-4F62-9805-3D0487747636}">
      <dgm:prSet/>
      <dgm:spPr/>
      <dgm:t>
        <a:bodyPr/>
        <a:lstStyle/>
        <a:p>
          <a:endParaRPr lang="es-ES"/>
        </a:p>
      </dgm:t>
    </dgm:pt>
    <dgm:pt modelId="{CCD1F034-D3A6-4CCA-9783-02B428FE9EA6}">
      <dgm:prSet phldrT="[Texto]"/>
      <dgm:spPr>
        <a:solidFill>
          <a:srgbClr val="FF0000"/>
        </a:solidFill>
      </dgm:spPr>
      <dgm:t>
        <a:bodyPr/>
        <a:lstStyle/>
        <a:p>
          <a:pPr algn="l"/>
          <a:r>
            <a:rPr lang="es-ES" dirty="0"/>
            <a:t>Matrimonio Secretario Diocesano de Área V</a:t>
          </a:r>
        </a:p>
      </dgm:t>
    </dgm:pt>
    <dgm:pt modelId="{A707671B-6AE6-4839-95F9-F6C9FEE81FF9}" type="parTrans" cxnId="{1882D2DD-790B-45C6-AB5D-DD41EE61D583}">
      <dgm:prSet/>
      <dgm:spPr/>
      <dgm:t>
        <a:bodyPr/>
        <a:lstStyle/>
        <a:p>
          <a:endParaRPr lang="es-ES"/>
        </a:p>
      </dgm:t>
    </dgm:pt>
    <dgm:pt modelId="{35DB821C-E4E9-4B8D-8A77-57987D2ED794}" type="sibTrans" cxnId="{1882D2DD-790B-45C6-AB5D-DD41EE61D583}">
      <dgm:prSet/>
      <dgm:spPr/>
      <dgm:t>
        <a:bodyPr/>
        <a:lstStyle/>
        <a:p>
          <a:endParaRPr lang="es-ES"/>
        </a:p>
      </dgm:t>
    </dgm:pt>
    <dgm:pt modelId="{63699FE4-EE81-429A-90BB-BA940E1DD65C}">
      <dgm:prSet phldrT="[Texto]"/>
      <dgm:spPr/>
      <dgm:t>
        <a:bodyPr/>
        <a:lstStyle/>
        <a:p>
          <a:pPr algn="l"/>
          <a:r>
            <a:rPr lang="es-ES" dirty="0"/>
            <a:t>Matrimonio Secretario Diocesano de Área VI</a:t>
          </a:r>
        </a:p>
      </dgm:t>
    </dgm:pt>
    <dgm:pt modelId="{6F12AD28-51C4-4C6A-BEB2-332652416EB1}" type="parTrans" cxnId="{E2F2D935-D2A8-4EC6-AC4A-6AE9A826B96F}">
      <dgm:prSet/>
      <dgm:spPr/>
      <dgm:t>
        <a:bodyPr/>
        <a:lstStyle/>
        <a:p>
          <a:endParaRPr lang="es-ES"/>
        </a:p>
      </dgm:t>
    </dgm:pt>
    <dgm:pt modelId="{B4AEBB73-24C0-44BB-B279-F13B18C4D5C3}" type="sibTrans" cxnId="{E2F2D935-D2A8-4EC6-AC4A-6AE9A826B96F}">
      <dgm:prSet/>
      <dgm:spPr/>
      <dgm:t>
        <a:bodyPr/>
        <a:lstStyle/>
        <a:p>
          <a:endParaRPr lang="es-ES"/>
        </a:p>
      </dgm:t>
    </dgm:pt>
    <dgm:pt modelId="{40C5DB30-5B94-428A-AD55-DF04AF1A4AE8}">
      <dgm:prSet phldrT="[Texto]"/>
      <dgm:spPr/>
      <dgm:t>
        <a:bodyPr/>
        <a:lstStyle/>
        <a:p>
          <a:pPr algn="l"/>
          <a:r>
            <a:rPr lang="es-ES" dirty="0"/>
            <a:t>Matrimonio de Apoyo en Base de Datos Diocesana</a:t>
          </a:r>
        </a:p>
      </dgm:t>
    </dgm:pt>
    <dgm:pt modelId="{58771D3D-5F88-49A1-AB98-5948139C9FA4}" type="parTrans" cxnId="{899541A4-FAD3-4DF6-B005-33EC0533853D}">
      <dgm:prSet/>
      <dgm:spPr/>
      <dgm:t>
        <a:bodyPr/>
        <a:lstStyle/>
        <a:p>
          <a:endParaRPr lang="es-ES"/>
        </a:p>
      </dgm:t>
    </dgm:pt>
    <dgm:pt modelId="{6B289E74-80CE-459E-9D62-CBC5F40F55D4}" type="sibTrans" cxnId="{899541A4-FAD3-4DF6-B005-33EC0533853D}">
      <dgm:prSet/>
      <dgm:spPr/>
      <dgm:t>
        <a:bodyPr/>
        <a:lstStyle/>
        <a:p>
          <a:endParaRPr lang="es-ES"/>
        </a:p>
      </dgm:t>
    </dgm:pt>
    <dgm:pt modelId="{A0C9CC8A-0446-4FD6-A983-C6071051473D}" type="pres">
      <dgm:prSet presAssocID="{55D1F460-AEB3-46D7-8756-37106975F6F6}" presName="linear" presStyleCnt="0">
        <dgm:presLayoutVars>
          <dgm:animLvl val="lvl"/>
          <dgm:resizeHandles val="exact"/>
        </dgm:presLayoutVars>
      </dgm:prSet>
      <dgm:spPr/>
    </dgm:pt>
    <dgm:pt modelId="{912948B7-572F-40C1-91E9-27666AA2C850}" type="pres">
      <dgm:prSet presAssocID="{0F274305-3F89-4D35-914D-AB6B2ECDFE9B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B85724B9-0EFB-4D0A-A71C-C4487B150A98}" type="pres">
      <dgm:prSet presAssocID="{B1590DBB-7176-4937-BDFA-947119B7B6B5}" presName="spacer" presStyleCnt="0"/>
      <dgm:spPr/>
    </dgm:pt>
    <dgm:pt modelId="{7C4DC0B2-DDFE-4047-B0BC-9EAF99220A9D}" type="pres">
      <dgm:prSet presAssocID="{B9A6C085-EF24-4F2F-B36E-823D22481F4A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700B0A4F-F9BE-4262-AFEB-DA45D5C2BC59}" type="pres">
      <dgm:prSet presAssocID="{29E66A6B-5083-4B73-A722-FD53A6FCE102}" presName="spacer" presStyleCnt="0"/>
      <dgm:spPr/>
    </dgm:pt>
    <dgm:pt modelId="{69DE757F-EBC3-44F0-9400-FCEDF1CC7283}" type="pres">
      <dgm:prSet presAssocID="{2419FBFE-91D6-4F6A-ACB8-3F4755DEC159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1C548059-51CB-47B4-8A30-08BBABAE24E3}" type="pres">
      <dgm:prSet presAssocID="{8CF4280B-D42D-4A68-A699-1FA712991659}" presName="spacer" presStyleCnt="0"/>
      <dgm:spPr/>
    </dgm:pt>
    <dgm:pt modelId="{707AC827-320F-46C9-A694-7AAF86B56340}" type="pres">
      <dgm:prSet presAssocID="{19636CE1-5728-43B5-94BA-E7929E48534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74613396-72E0-4F6B-9984-ADF136C0198F}" type="pres">
      <dgm:prSet presAssocID="{081E9023-7BD9-403C-B3F8-E9A6DE46E9EF}" presName="spacer" presStyleCnt="0"/>
      <dgm:spPr/>
    </dgm:pt>
    <dgm:pt modelId="{8BF9A988-7F7A-4943-8B10-0D5DCF20CE71}" type="pres">
      <dgm:prSet presAssocID="{4BEA4981-CAC4-441A-A335-B6ACC984A19A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23E5652F-85F6-4E28-B2E3-611A040B4930}" type="pres">
      <dgm:prSet presAssocID="{A437117C-F977-4EF6-B411-98B3881BC3B2}" presName="spacer" presStyleCnt="0"/>
      <dgm:spPr/>
    </dgm:pt>
    <dgm:pt modelId="{CF57A2EC-ED66-4213-8345-9AFBAA73000C}" type="pres">
      <dgm:prSet presAssocID="{CCD1F034-D3A6-4CCA-9783-02B428FE9EA6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E4890714-D457-4494-B5DB-3205A0806650}" type="pres">
      <dgm:prSet presAssocID="{35DB821C-E4E9-4B8D-8A77-57987D2ED794}" presName="spacer" presStyleCnt="0"/>
      <dgm:spPr/>
    </dgm:pt>
    <dgm:pt modelId="{77B239D3-0FAD-4CC7-85FC-5DB15D86089F}" type="pres">
      <dgm:prSet presAssocID="{63699FE4-EE81-429A-90BB-BA940E1DD65C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90DD352B-4ED9-499C-AF35-26A55E2385BC}" type="pres">
      <dgm:prSet presAssocID="{B4AEBB73-24C0-44BB-B279-F13B18C4D5C3}" presName="spacer" presStyleCnt="0"/>
      <dgm:spPr/>
    </dgm:pt>
    <dgm:pt modelId="{E5FB04B6-5C6C-4A19-AB90-2CDCBCC49500}" type="pres">
      <dgm:prSet presAssocID="{AE5F4E27-FC90-4BC3-B16A-66CF02107FC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47AB35D-7CF3-4DBB-9F25-C09E6BA371C3}" type="pres">
      <dgm:prSet presAssocID="{14AF1447-D501-4AA8-90C4-F8C78F8FF59A}" presName="spacer" presStyleCnt="0"/>
      <dgm:spPr/>
    </dgm:pt>
    <dgm:pt modelId="{B5325DF4-9C71-404F-800E-DF94DCB2EDC2}" type="pres">
      <dgm:prSet presAssocID="{40C5DB30-5B94-428A-AD55-DF04AF1A4AE8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3EDA3605-71F8-4A04-A083-329051ABB9CE}" srcId="{55D1F460-AEB3-46D7-8756-37106975F6F6}" destId="{19636CE1-5728-43B5-94BA-E7929E48534E}" srcOrd="3" destOrd="0" parTransId="{F3168A13-0447-464B-A69A-E5A723AD651E}" sibTransId="{081E9023-7BD9-403C-B3F8-E9A6DE46E9EF}"/>
    <dgm:cxn modelId="{51B08C16-870C-4F62-9805-3D0487747636}" srcId="{55D1F460-AEB3-46D7-8756-37106975F6F6}" destId="{4BEA4981-CAC4-441A-A335-B6ACC984A19A}" srcOrd="4" destOrd="0" parTransId="{591F9E58-5A05-4B52-AA9A-0FC04F7EED52}" sibTransId="{A437117C-F977-4EF6-B411-98B3881BC3B2}"/>
    <dgm:cxn modelId="{148CE41C-60C6-4925-8724-89546D2FCABC}" type="presOf" srcId="{55D1F460-AEB3-46D7-8756-37106975F6F6}" destId="{A0C9CC8A-0446-4FD6-A983-C6071051473D}" srcOrd="0" destOrd="0" presId="urn:microsoft.com/office/officeart/2005/8/layout/vList2"/>
    <dgm:cxn modelId="{ECD03F2A-7048-41C0-885D-E53B1A7B5CBD}" type="presOf" srcId="{40C5DB30-5B94-428A-AD55-DF04AF1A4AE8}" destId="{B5325DF4-9C71-404F-800E-DF94DCB2EDC2}" srcOrd="0" destOrd="0" presId="urn:microsoft.com/office/officeart/2005/8/layout/vList2"/>
    <dgm:cxn modelId="{8CA7FF2E-2CFA-49E1-9905-E6F030B642EA}" type="presOf" srcId="{CCD1F034-D3A6-4CCA-9783-02B428FE9EA6}" destId="{CF57A2EC-ED66-4213-8345-9AFBAA73000C}" srcOrd="0" destOrd="0" presId="urn:microsoft.com/office/officeart/2005/8/layout/vList2"/>
    <dgm:cxn modelId="{E2F2D935-D2A8-4EC6-AC4A-6AE9A826B96F}" srcId="{55D1F460-AEB3-46D7-8756-37106975F6F6}" destId="{63699FE4-EE81-429A-90BB-BA940E1DD65C}" srcOrd="6" destOrd="0" parTransId="{6F12AD28-51C4-4C6A-BEB2-332652416EB1}" sibTransId="{B4AEBB73-24C0-44BB-B279-F13B18C4D5C3}"/>
    <dgm:cxn modelId="{965E9F37-1702-4B72-9057-29E1D3C3DCBA}" type="presOf" srcId="{63699FE4-EE81-429A-90BB-BA940E1DD65C}" destId="{77B239D3-0FAD-4CC7-85FC-5DB15D86089F}" srcOrd="0" destOrd="0" presId="urn:microsoft.com/office/officeart/2005/8/layout/vList2"/>
    <dgm:cxn modelId="{AAF21345-B11E-45D6-9DE9-35C696D7E415}" srcId="{55D1F460-AEB3-46D7-8756-37106975F6F6}" destId="{2419FBFE-91D6-4F6A-ACB8-3F4755DEC159}" srcOrd="2" destOrd="0" parTransId="{94606791-925C-4048-9B40-A545726A8209}" sibTransId="{8CF4280B-D42D-4A68-A699-1FA712991659}"/>
    <dgm:cxn modelId="{FBC20166-3436-4C92-86BD-6EDE59E64243}" type="presOf" srcId="{0F274305-3F89-4D35-914D-AB6B2ECDFE9B}" destId="{912948B7-572F-40C1-91E9-27666AA2C850}" srcOrd="0" destOrd="0" presId="urn:microsoft.com/office/officeart/2005/8/layout/vList2"/>
    <dgm:cxn modelId="{F326574C-0FCF-45F1-9477-C5C51C054AA1}" type="presOf" srcId="{4BEA4981-CAC4-441A-A335-B6ACC984A19A}" destId="{8BF9A988-7F7A-4943-8B10-0D5DCF20CE71}" srcOrd="0" destOrd="0" presId="urn:microsoft.com/office/officeart/2005/8/layout/vList2"/>
    <dgm:cxn modelId="{96E9DC55-DBF4-4808-9B35-7EA4E70F4035}" type="presOf" srcId="{2419FBFE-91D6-4F6A-ACB8-3F4755DEC159}" destId="{69DE757F-EBC3-44F0-9400-FCEDF1CC7283}" srcOrd="0" destOrd="0" presId="urn:microsoft.com/office/officeart/2005/8/layout/vList2"/>
    <dgm:cxn modelId="{48F85181-3AB5-4119-A6BA-4DB7C4D75515}" srcId="{55D1F460-AEB3-46D7-8756-37106975F6F6}" destId="{AE5F4E27-FC90-4BC3-B16A-66CF02107FC4}" srcOrd="7" destOrd="0" parTransId="{DB5B9A52-A788-4A1B-8EF6-0D2955FB3882}" sibTransId="{14AF1447-D501-4AA8-90C4-F8C78F8FF59A}"/>
    <dgm:cxn modelId="{D321B184-AD70-426F-9271-59F410C47FF7}" type="presOf" srcId="{AE5F4E27-FC90-4BC3-B16A-66CF02107FC4}" destId="{E5FB04B6-5C6C-4A19-AB90-2CDCBCC49500}" srcOrd="0" destOrd="0" presId="urn:microsoft.com/office/officeart/2005/8/layout/vList2"/>
    <dgm:cxn modelId="{899541A4-FAD3-4DF6-B005-33EC0533853D}" srcId="{55D1F460-AEB3-46D7-8756-37106975F6F6}" destId="{40C5DB30-5B94-428A-AD55-DF04AF1A4AE8}" srcOrd="8" destOrd="0" parTransId="{58771D3D-5F88-49A1-AB98-5948139C9FA4}" sibTransId="{6B289E74-80CE-459E-9D62-CBC5F40F55D4}"/>
    <dgm:cxn modelId="{D20821B2-E2BC-45A0-89D0-67ED8B463EA5}" type="presOf" srcId="{B9A6C085-EF24-4F2F-B36E-823D22481F4A}" destId="{7C4DC0B2-DDFE-4047-B0BC-9EAF99220A9D}" srcOrd="0" destOrd="0" presId="urn:microsoft.com/office/officeart/2005/8/layout/vList2"/>
    <dgm:cxn modelId="{1882D2DD-790B-45C6-AB5D-DD41EE61D583}" srcId="{55D1F460-AEB3-46D7-8756-37106975F6F6}" destId="{CCD1F034-D3A6-4CCA-9783-02B428FE9EA6}" srcOrd="5" destOrd="0" parTransId="{A707671B-6AE6-4839-95F9-F6C9FEE81FF9}" sibTransId="{35DB821C-E4E9-4B8D-8A77-57987D2ED794}"/>
    <dgm:cxn modelId="{E4A4DBDE-587C-4DB0-8019-648B66749F9B}" srcId="{55D1F460-AEB3-46D7-8756-37106975F6F6}" destId="{B9A6C085-EF24-4F2F-B36E-823D22481F4A}" srcOrd="1" destOrd="0" parTransId="{062A1953-39EA-4C9F-9A51-929348F31823}" sibTransId="{29E66A6B-5083-4B73-A722-FD53A6FCE102}"/>
    <dgm:cxn modelId="{019620F0-1315-4CBB-B652-D0525FF29A06}" srcId="{55D1F460-AEB3-46D7-8756-37106975F6F6}" destId="{0F274305-3F89-4D35-914D-AB6B2ECDFE9B}" srcOrd="0" destOrd="0" parTransId="{F2C63083-3D98-4F23-B04F-A67637986353}" sibTransId="{B1590DBB-7176-4937-BDFA-947119B7B6B5}"/>
    <dgm:cxn modelId="{297200FA-A99D-4F27-AE9A-87B2BEF8946A}" type="presOf" srcId="{19636CE1-5728-43B5-94BA-E7929E48534E}" destId="{707AC827-320F-46C9-A694-7AAF86B56340}" srcOrd="0" destOrd="0" presId="urn:microsoft.com/office/officeart/2005/8/layout/vList2"/>
    <dgm:cxn modelId="{CE8CAC0F-7EF4-43CB-962A-3EC2768957B9}" type="presParOf" srcId="{A0C9CC8A-0446-4FD6-A983-C6071051473D}" destId="{912948B7-572F-40C1-91E9-27666AA2C850}" srcOrd="0" destOrd="0" presId="urn:microsoft.com/office/officeart/2005/8/layout/vList2"/>
    <dgm:cxn modelId="{3E505550-269B-452F-B29C-6EB946B15FE0}" type="presParOf" srcId="{A0C9CC8A-0446-4FD6-A983-C6071051473D}" destId="{B85724B9-0EFB-4D0A-A71C-C4487B150A98}" srcOrd="1" destOrd="0" presId="urn:microsoft.com/office/officeart/2005/8/layout/vList2"/>
    <dgm:cxn modelId="{29D51FCC-6449-4DB8-8EE7-0A35D6E055A7}" type="presParOf" srcId="{A0C9CC8A-0446-4FD6-A983-C6071051473D}" destId="{7C4DC0B2-DDFE-4047-B0BC-9EAF99220A9D}" srcOrd="2" destOrd="0" presId="urn:microsoft.com/office/officeart/2005/8/layout/vList2"/>
    <dgm:cxn modelId="{21A14F32-23B1-4D94-B1E1-C9DEE29EE5A4}" type="presParOf" srcId="{A0C9CC8A-0446-4FD6-A983-C6071051473D}" destId="{700B0A4F-F9BE-4262-AFEB-DA45D5C2BC59}" srcOrd="3" destOrd="0" presId="urn:microsoft.com/office/officeart/2005/8/layout/vList2"/>
    <dgm:cxn modelId="{6DCDB59D-1927-47A6-B719-92F3BA09E50D}" type="presParOf" srcId="{A0C9CC8A-0446-4FD6-A983-C6071051473D}" destId="{69DE757F-EBC3-44F0-9400-FCEDF1CC7283}" srcOrd="4" destOrd="0" presId="urn:microsoft.com/office/officeart/2005/8/layout/vList2"/>
    <dgm:cxn modelId="{28A83ABD-F602-4D80-B86B-5063F06666C5}" type="presParOf" srcId="{A0C9CC8A-0446-4FD6-A983-C6071051473D}" destId="{1C548059-51CB-47B4-8A30-08BBABAE24E3}" srcOrd="5" destOrd="0" presId="urn:microsoft.com/office/officeart/2005/8/layout/vList2"/>
    <dgm:cxn modelId="{0EE653D5-6581-4D9C-9276-1AC45C108681}" type="presParOf" srcId="{A0C9CC8A-0446-4FD6-A983-C6071051473D}" destId="{707AC827-320F-46C9-A694-7AAF86B56340}" srcOrd="6" destOrd="0" presId="urn:microsoft.com/office/officeart/2005/8/layout/vList2"/>
    <dgm:cxn modelId="{ACC81ADF-0F5E-4AB8-8E83-FF21D9AF2E68}" type="presParOf" srcId="{A0C9CC8A-0446-4FD6-A983-C6071051473D}" destId="{74613396-72E0-4F6B-9984-ADF136C0198F}" srcOrd="7" destOrd="0" presId="urn:microsoft.com/office/officeart/2005/8/layout/vList2"/>
    <dgm:cxn modelId="{425A5C9B-F93D-4C2F-B77A-816CBE04604C}" type="presParOf" srcId="{A0C9CC8A-0446-4FD6-A983-C6071051473D}" destId="{8BF9A988-7F7A-4943-8B10-0D5DCF20CE71}" srcOrd="8" destOrd="0" presId="urn:microsoft.com/office/officeart/2005/8/layout/vList2"/>
    <dgm:cxn modelId="{D853FD4D-36BE-49D0-A66E-4E9B9CD293C7}" type="presParOf" srcId="{A0C9CC8A-0446-4FD6-A983-C6071051473D}" destId="{23E5652F-85F6-4E28-B2E3-611A040B4930}" srcOrd="9" destOrd="0" presId="urn:microsoft.com/office/officeart/2005/8/layout/vList2"/>
    <dgm:cxn modelId="{5AE80111-8960-42ED-8088-CD1A863E4A9E}" type="presParOf" srcId="{A0C9CC8A-0446-4FD6-A983-C6071051473D}" destId="{CF57A2EC-ED66-4213-8345-9AFBAA73000C}" srcOrd="10" destOrd="0" presId="urn:microsoft.com/office/officeart/2005/8/layout/vList2"/>
    <dgm:cxn modelId="{DC898F30-8EF4-40E6-97AE-8F5000CFDA37}" type="presParOf" srcId="{A0C9CC8A-0446-4FD6-A983-C6071051473D}" destId="{E4890714-D457-4494-B5DB-3205A0806650}" srcOrd="11" destOrd="0" presId="urn:microsoft.com/office/officeart/2005/8/layout/vList2"/>
    <dgm:cxn modelId="{4773994B-5F28-4D67-829D-DE51950629DE}" type="presParOf" srcId="{A0C9CC8A-0446-4FD6-A983-C6071051473D}" destId="{77B239D3-0FAD-4CC7-85FC-5DB15D86089F}" srcOrd="12" destOrd="0" presId="urn:microsoft.com/office/officeart/2005/8/layout/vList2"/>
    <dgm:cxn modelId="{E1C0F777-60B0-4BAF-8060-62311A71164E}" type="presParOf" srcId="{A0C9CC8A-0446-4FD6-A983-C6071051473D}" destId="{90DD352B-4ED9-499C-AF35-26A55E2385BC}" srcOrd="13" destOrd="0" presId="urn:microsoft.com/office/officeart/2005/8/layout/vList2"/>
    <dgm:cxn modelId="{4CD4494B-65EF-4640-BB2D-4EB9FEDFB18A}" type="presParOf" srcId="{A0C9CC8A-0446-4FD6-A983-C6071051473D}" destId="{E5FB04B6-5C6C-4A19-AB90-2CDCBCC49500}" srcOrd="14" destOrd="0" presId="urn:microsoft.com/office/officeart/2005/8/layout/vList2"/>
    <dgm:cxn modelId="{13791B9D-5FD0-4E96-B34E-DC7026CAABDD}" type="presParOf" srcId="{A0C9CC8A-0446-4FD6-A983-C6071051473D}" destId="{C47AB35D-7CF3-4DBB-9F25-C09E6BA371C3}" srcOrd="15" destOrd="0" presId="urn:microsoft.com/office/officeart/2005/8/layout/vList2"/>
    <dgm:cxn modelId="{DC10D482-74C6-4056-A2C3-3C1BFD73638C}" type="presParOf" srcId="{A0C9CC8A-0446-4FD6-A983-C6071051473D}" destId="{B5325DF4-9C71-404F-800E-DF94DCB2EDC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D1F460-AEB3-46D7-8756-37106975F6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F274305-3F89-4D35-914D-AB6B2ECDFE9B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Presidente Diocesano</a:t>
          </a:r>
        </a:p>
      </dgm:t>
    </dgm:pt>
    <dgm:pt modelId="{F2C63083-3D98-4F23-B04F-A67637986353}" type="parTrans" cxnId="{019620F0-1315-4CBB-B652-D0525FF29A06}">
      <dgm:prSet/>
      <dgm:spPr/>
      <dgm:t>
        <a:bodyPr/>
        <a:lstStyle/>
        <a:p>
          <a:endParaRPr lang="es-ES"/>
        </a:p>
      </dgm:t>
    </dgm:pt>
    <dgm:pt modelId="{B1590DBB-7176-4937-BDFA-947119B7B6B5}" type="sibTrans" cxnId="{019620F0-1315-4CBB-B652-D0525FF29A06}">
      <dgm:prSet/>
      <dgm:spPr/>
      <dgm:t>
        <a:bodyPr/>
        <a:lstStyle/>
        <a:p>
          <a:endParaRPr lang="es-ES"/>
        </a:p>
      </dgm:t>
    </dgm:pt>
    <dgm:pt modelId="{19636CE1-5728-43B5-94BA-E7929E48534E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III</a:t>
          </a:r>
        </a:p>
      </dgm:t>
    </dgm:pt>
    <dgm:pt modelId="{F3168A13-0447-464B-A69A-E5A723AD651E}" type="parTrans" cxnId="{3EDA3605-71F8-4A04-A083-329051ABB9CE}">
      <dgm:prSet/>
      <dgm:spPr/>
      <dgm:t>
        <a:bodyPr/>
        <a:lstStyle/>
        <a:p>
          <a:endParaRPr lang="es-ES"/>
        </a:p>
      </dgm:t>
    </dgm:pt>
    <dgm:pt modelId="{081E9023-7BD9-403C-B3F8-E9A6DE46E9EF}" type="sibTrans" cxnId="{3EDA3605-71F8-4A04-A083-329051ABB9CE}">
      <dgm:prSet/>
      <dgm:spPr/>
      <dgm:t>
        <a:bodyPr/>
        <a:lstStyle/>
        <a:p>
          <a:endParaRPr lang="es-ES"/>
        </a:p>
      </dgm:t>
    </dgm:pt>
    <dgm:pt modelId="{AE5F4E27-FC90-4BC3-B16A-66CF02107FC4}">
      <dgm:prSet phldrT="[Texto]"/>
      <dgm:spPr/>
      <dgm:t>
        <a:bodyPr/>
        <a:lstStyle/>
        <a:p>
          <a:pPr algn="l"/>
          <a:r>
            <a:rPr lang="es-ES" dirty="0" err="1"/>
            <a:t>MaRe</a:t>
          </a:r>
          <a:r>
            <a:rPr lang="es-ES" dirty="0"/>
            <a:t> Coordinadora Diocesana</a:t>
          </a:r>
        </a:p>
      </dgm:t>
    </dgm:pt>
    <dgm:pt modelId="{DB5B9A52-A788-4A1B-8EF6-0D2955FB3882}" type="parTrans" cxnId="{48F85181-3AB5-4119-A6BA-4DB7C4D75515}">
      <dgm:prSet/>
      <dgm:spPr/>
      <dgm:t>
        <a:bodyPr/>
        <a:lstStyle/>
        <a:p>
          <a:endParaRPr lang="es-ES"/>
        </a:p>
      </dgm:t>
    </dgm:pt>
    <dgm:pt modelId="{14AF1447-D501-4AA8-90C4-F8C78F8FF59A}" type="sibTrans" cxnId="{48F85181-3AB5-4119-A6BA-4DB7C4D75515}">
      <dgm:prSet/>
      <dgm:spPr/>
      <dgm:t>
        <a:bodyPr/>
        <a:lstStyle/>
        <a:p>
          <a:endParaRPr lang="es-ES"/>
        </a:p>
      </dgm:t>
    </dgm:pt>
    <dgm:pt modelId="{B9A6C085-EF24-4F2F-B36E-823D22481F4A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I</a:t>
          </a:r>
        </a:p>
      </dgm:t>
    </dgm:pt>
    <dgm:pt modelId="{062A1953-39EA-4C9F-9A51-929348F31823}" type="parTrans" cxnId="{E4A4DBDE-587C-4DB0-8019-648B66749F9B}">
      <dgm:prSet/>
      <dgm:spPr/>
      <dgm:t>
        <a:bodyPr/>
        <a:lstStyle/>
        <a:p>
          <a:endParaRPr lang="es-ES"/>
        </a:p>
      </dgm:t>
    </dgm:pt>
    <dgm:pt modelId="{29E66A6B-5083-4B73-A722-FD53A6FCE102}" type="sibTrans" cxnId="{E4A4DBDE-587C-4DB0-8019-648B66749F9B}">
      <dgm:prSet/>
      <dgm:spPr/>
      <dgm:t>
        <a:bodyPr/>
        <a:lstStyle/>
        <a:p>
          <a:endParaRPr lang="es-ES"/>
        </a:p>
      </dgm:t>
    </dgm:pt>
    <dgm:pt modelId="{2419FBFE-91D6-4F6A-ACB8-3F4755DEC159}">
      <dgm:prSet phldrT="[Texto]"/>
      <dgm:spPr/>
      <dgm:t>
        <a:bodyPr/>
        <a:lstStyle/>
        <a:p>
          <a:pPr algn="l"/>
          <a:r>
            <a:rPr lang="es-ES" dirty="0"/>
            <a:t>Matrimonio Secretario Diocesano de Área II</a:t>
          </a:r>
        </a:p>
      </dgm:t>
    </dgm:pt>
    <dgm:pt modelId="{94606791-925C-4048-9B40-A545726A8209}" type="parTrans" cxnId="{AAF21345-B11E-45D6-9DE9-35C696D7E415}">
      <dgm:prSet/>
      <dgm:spPr/>
      <dgm:t>
        <a:bodyPr/>
        <a:lstStyle/>
        <a:p>
          <a:endParaRPr lang="es-ES"/>
        </a:p>
      </dgm:t>
    </dgm:pt>
    <dgm:pt modelId="{8CF4280B-D42D-4A68-A699-1FA712991659}" type="sibTrans" cxnId="{AAF21345-B11E-45D6-9DE9-35C696D7E415}">
      <dgm:prSet/>
      <dgm:spPr/>
      <dgm:t>
        <a:bodyPr/>
        <a:lstStyle/>
        <a:p>
          <a:endParaRPr lang="es-ES"/>
        </a:p>
      </dgm:t>
    </dgm:pt>
    <dgm:pt modelId="{4BEA4981-CAC4-441A-A335-B6ACC984A19A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IV</a:t>
          </a:r>
        </a:p>
      </dgm:t>
    </dgm:pt>
    <dgm:pt modelId="{591F9E58-5A05-4B52-AA9A-0FC04F7EED52}" type="parTrans" cxnId="{51B08C16-870C-4F62-9805-3D0487747636}">
      <dgm:prSet/>
      <dgm:spPr/>
      <dgm:t>
        <a:bodyPr/>
        <a:lstStyle/>
        <a:p>
          <a:endParaRPr lang="es-ES"/>
        </a:p>
      </dgm:t>
    </dgm:pt>
    <dgm:pt modelId="{A437117C-F977-4EF6-B411-98B3881BC3B2}" type="sibTrans" cxnId="{51B08C16-870C-4F62-9805-3D0487747636}">
      <dgm:prSet/>
      <dgm:spPr/>
      <dgm:t>
        <a:bodyPr/>
        <a:lstStyle/>
        <a:p>
          <a:endParaRPr lang="es-ES"/>
        </a:p>
      </dgm:t>
    </dgm:pt>
    <dgm:pt modelId="{CCD1F034-D3A6-4CCA-9783-02B428FE9EA6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V</a:t>
          </a:r>
        </a:p>
      </dgm:t>
    </dgm:pt>
    <dgm:pt modelId="{A707671B-6AE6-4839-95F9-F6C9FEE81FF9}" type="parTrans" cxnId="{1882D2DD-790B-45C6-AB5D-DD41EE61D583}">
      <dgm:prSet/>
      <dgm:spPr/>
      <dgm:t>
        <a:bodyPr/>
        <a:lstStyle/>
        <a:p>
          <a:endParaRPr lang="es-ES"/>
        </a:p>
      </dgm:t>
    </dgm:pt>
    <dgm:pt modelId="{35DB821C-E4E9-4B8D-8A77-57987D2ED794}" type="sibTrans" cxnId="{1882D2DD-790B-45C6-AB5D-DD41EE61D583}">
      <dgm:prSet/>
      <dgm:spPr/>
      <dgm:t>
        <a:bodyPr/>
        <a:lstStyle/>
        <a:p>
          <a:endParaRPr lang="es-ES"/>
        </a:p>
      </dgm:t>
    </dgm:pt>
    <dgm:pt modelId="{63699FE4-EE81-429A-90BB-BA940E1DD65C}">
      <dgm:prSet phldrT="[Texto]"/>
      <dgm:spPr>
        <a:solidFill>
          <a:srgbClr val="FF0000"/>
        </a:solidFill>
      </dgm:spPr>
      <dgm:t>
        <a:bodyPr/>
        <a:lstStyle/>
        <a:p>
          <a:pPr algn="l"/>
          <a:r>
            <a:rPr lang="es-ES" dirty="0"/>
            <a:t>Matrimonio Secretario Diocesano de Área VI</a:t>
          </a:r>
        </a:p>
      </dgm:t>
    </dgm:pt>
    <dgm:pt modelId="{6F12AD28-51C4-4C6A-BEB2-332652416EB1}" type="parTrans" cxnId="{E2F2D935-D2A8-4EC6-AC4A-6AE9A826B96F}">
      <dgm:prSet/>
      <dgm:spPr/>
      <dgm:t>
        <a:bodyPr/>
        <a:lstStyle/>
        <a:p>
          <a:endParaRPr lang="es-ES"/>
        </a:p>
      </dgm:t>
    </dgm:pt>
    <dgm:pt modelId="{B4AEBB73-24C0-44BB-B279-F13B18C4D5C3}" type="sibTrans" cxnId="{E2F2D935-D2A8-4EC6-AC4A-6AE9A826B96F}">
      <dgm:prSet/>
      <dgm:spPr/>
      <dgm:t>
        <a:bodyPr/>
        <a:lstStyle/>
        <a:p>
          <a:endParaRPr lang="es-ES"/>
        </a:p>
      </dgm:t>
    </dgm:pt>
    <dgm:pt modelId="{40C5DB30-5B94-428A-AD55-DF04AF1A4AE8}">
      <dgm:prSet phldrT="[Texto]"/>
      <dgm:spPr/>
      <dgm:t>
        <a:bodyPr/>
        <a:lstStyle/>
        <a:p>
          <a:pPr algn="l"/>
          <a:r>
            <a:rPr lang="es-ES" dirty="0"/>
            <a:t>Matrimonio de Apoyo en Base de Datos Diocesana</a:t>
          </a:r>
        </a:p>
      </dgm:t>
    </dgm:pt>
    <dgm:pt modelId="{58771D3D-5F88-49A1-AB98-5948139C9FA4}" type="parTrans" cxnId="{899541A4-FAD3-4DF6-B005-33EC0533853D}">
      <dgm:prSet/>
      <dgm:spPr/>
      <dgm:t>
        <a:bodyPr/>
        <a:lstStyle/>
        <a:p>
          <a:endParaRPr lang="es-ES"/>
        </a:p>
      </dgm:t>
    </dgm:pt>
    <dgm:pt modelId="{6B289E74-80CE-459E-9D62-CBC5F40F55D4}" type="sibTrans" cxnId="{899541A4-FAD3-4DF6-B005-33EC0533853D}">
      <dgm:prSet/>
      <dgm:spPr/>
      <dgm:t>
        <a:bodyPr/>
        <a:lstStyle/>
        <a:p>
          <a:endParaRPr lang="es-ES"/>
        </a:p>
      </dgm:t>
    </dgm:pt>
    <dgm:pt modelId="{A0C9CC8A-0446-4FD6-A983-C6071051473D}" type="pres">
      <dgm:prSet presAssocID="{55D1F460-AEB3-46D7-8756-37106975F6F6}" presName="linear" presStyleCnt="0">
        <dgm:presLayoutVars>
          <dgm:animLvl val="lvl"/>
          <dgm:resizeHandles val="exact"/>
        </dgm:presLayoutVars>
      </dgm:prSet>
      <dgm:spPr/>
    </dgm:pt>
    <dgm:pt modelId="{912948B7-572F-40C1-91E9-27666AA2C850}" type="pres">
      <dgm:prSet presAssocID="{0F274305-3F89-4D35-914D-AB6B2ECDFE9B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B85724B9-0EFB-4D0A-A71C-C4487B150A98}" type="pres">
      <dgm:prSet presAssocID="{B1590DBB-7176-4937-BDFA-947119B7B6B5}" presName="spacer" presStyleCnt="0"/>
      <dgm:spPr/>
    </dgm:pt>
    <dgm:pt modelId="{7C4DC0B2-DDFE-4047-B0BC-9EAF99220A9D}" type="pres">
      <dgm:prSet presAssocID="{B9A6C085-EF24-4F2F-B36E-823D22481F4A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700B0A4F-F9BE-4262-AFEB-DA45D5C2BC59}" type="pres">
      <dgm:prSet presAssocID="{29E66A6B-5083-4B73-A722-FD53A6FCE102}" presName="spacer" presStyleCnt="0"/>
      <dgm:spPr/>
    </dgm:pt>
    <dgm:pt modelId="{69DE757F-EBC3-44F0-9400-FCEDF1CC7283}" type="pres">
      <dgm:prSet presAssocID="{2419FBFE-91D6-4F6A-ACB8-3F4755DEC159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1C548059-51CB-47B4-8A30-08BBABAE24E3}" type="pres">
      <dgm:prSet presAssocID="{8CF4280B-D42D-4A68-A699-1FA712991659}" presName="spacer" presStyleCnt="0"/>
      <dgm:spPr/>
    </dgm:pt>
    <dgm:pt modelId="{707AC827-320F-46C9-A694-7AAF86B56340}" type="pres">
      <dgm:prSet presAssocID="{19636CE1-5728-43B5-94BA-E7929E48534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74613396-72E0-4F6B-9984-ADF136C0198F}" type="pres">
      <dgm:prSet presAssocID="{081E9023-7BD9-403C-B3F8-E9A6DE46E9EF}" presName="spacer" presStyleCnt="0"/>
      <dgm:spPr/>
    </dgm:pt>
    <dgm:pt modelId="{8BF9A988-7F7A-4943-8B10-0D5DCF20CE71}" type="pres">
      <dgm:prSet presAssocID="{4BEA4981-CAC4-441A-A335-B6ACC984A19A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23E5652F-85F6-4E28-B2E3-611A040B4930}" type="pres">
      <dgm:prSet presAssocID="{A437117C-F977-4EF6-B411-98B3881BC3B2}" presName="spacer" presStyleCnt="0"/>
      <dgm:spPr/>
    </dgm:pt>
    <dgm:pt modelId="{CF57A2EC-ED66-4213-8345-9AFBAA73000C}" type="pres">
      <dgm:prSet presAssocID="{CCD1F034-D3A6-4CCA-9783-02B428FE9EA6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E4890714-D457-4494-B5DB-3205A0806650}" type="pres">
      <dgm:prSet presAssocID="{35DB821C-E4E9-4B8D-8A77-57987D2ED794}" presName="spacer" presStyleCnt="0"/>
      <dgm:spPr/>
    </dgm:pt>
    <dgm:pt modelId="{77B239D3-0FAD-4CC7-85FC-5DB15D86089F}" type="pres">
      <dgm:prSet presAssocID="{63699FE4-EE81-429A-90BB-BA940E1DD65C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90DD352B-4ED9-499C-AF35-26A55E2385BC}" type="pres">
      <dgm:prSet presAssocID="{B4AEBB73-24C0-44BB-B279-F13B18C4D5C3}" presName="spacer" presStyleCnt="0"/>
      <dgm:spPr/>
    </dgm:pt>
    <dgm:pt modelId="{E5FB04B6-5C6C-4A19-AB90-2CDCBCC49500}" type="pres">
      <dgm:prSet presAssocID="{AE5F4E27-FC90-4BC3-B16A-66CF02107FC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47AB35D-7CF3-4DBB-9F25-C09E6BA371C3}" type="pres">
      <dgm:prSet presAssocID="{14AF1447-D501-4AA8-90C4-F8C78F8FF59A}" presName="spacer" presStyleCnt="0"/>
      <dgm:spPr/>
    </dgm:pt>
    <dgm:pt modelId="{B5325DF4-9C71-404F-800E-DF94DCB2EDC2}" type="pres">
      <dgm:prSet presAssocID="{40C5DB30-5B94-428A-AD55-DF04AF1A4AE8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3EDA3605-71F8-4A04-A083-329051ABB9CE}" srcId="{55D1F460-AEB3-46D7-8756-37106975F6F6}" destId="{19636CE1-5728-43B5-94BA-E7929E48534E}" srcOrd="3" destOrd="0" parTransId="{F3168A13-0447-464B-A69A-E5A723AD651E}" sibTransId="{081E9023-7BD9-403C-B3F8-E9A6DE46E9EF}"/>
    <dgm:cxn modelId="{51B08C16-870C-4F62-9805-3D0487747636}" srcId="{55D1F460-AEB3-46D7-8756-37106975F6F6}" destId="{4BEA4981-CAC4-441A-A335-B6ACC984A19A}" srcOrd="4" destOrd="0" parTransId="{591F9E58-5A05-4B52-AA9A-0FC04F7EED52}" sibTransId="{A437117C-F977-4EF6-B411-98B3881BC3B2}"/>
    <dgm:cxn modelId="{148CE41C-60C6-4925-8724-89546D2FCABC}" type="presOf" srcId="{55D1F460-AEB3-46D7-8756-37106975F6F6}" destId="{A0C9CC8A-0446-4FD6-A983-C6071051473D}" srcOrd="0" destOrd="0" presId="urn:microsoft.com/office/officeart/2005/8/layout/vList2"/>
    <dgm:cxn modelId="{ECD03F2A-7048-41C0-885D-E53B1A7B5CBD}" type="presOf" srcId="{40C5DB30-5B94-428A-AD55-DF04AF1A4AE8}" destId="{B5325DF4-9C71-404F-800E-DF94DCB2EDC2}" srcOrd="0" destOrd="0" presId="urn:microsoft.com/office/officeart/2005/8/layout/vList2"/>
    <dgm:cxn modelId="{8CA7FF2E-2CFA-49E1-9905-E6F030B642EA}" type="presOf" srcId="{CCD1F034-D3A6-4CCA-9783-02B428FE9EA6}" destId="{CF57A2EC-ED66-4213-8345-9AFBAA73000C}" srcOrd="0" destOrd="0" presId="urn:microsoft.com/office/officeart/2005/8/layout/vList2"/>
    <dgm:cxn modelId="{E2F2D935-D2A8-4EC6-AC4A-6AE9A826B96F}" srcId="{55D1F460-AEB3-46D7-8756-37106975F6F6}" destId="{63699FE4-EE81-429A-90BB-BA940E1DD65C}" srcOrd="6" destOrd="0" parTransId="{6F12AD28-51C4-4C6A-BEB2-332652416EB1}" sibTransId="{B4AEBB73-24C0-44BB-B279-F13B18C4D5C3}"/>
    <dgm:cxn modelId="{965E9F37-1702-4B72-9057-29E1D3C3DCBA}" type="presOf" srcId="{63699FE4-EE81-429A-90BB-BA940E1DD65C}" destId="{77B239D3-0FAD-4CC7-85FC-5DB15D86089F}" srcOrd="0" destOrd="0" presId="urn:microsoft.com/office/officeart/2005/8/layout/vList2"/>
    <dgm:cxn modelId="{AAF21345-B11E-45D6-9DE9-35C696D7E415}" srcId="{55D1F460-AEB3-46D7-8756-37106975F6F6}" destId="{2419FBFE-91D6-4F6A-ACB8-3F4755DEC159}" srcOrd="2" destOrd="0" parTransId="{94606791-925C-4048-9B40-A545726A8209}" sibTransId="{8CF4280B-D42D-4A68-A699-1FA712991659}"/>
    <dgm:cxn modelId="{FBC20166-3436-4C92-86BD-6EDE59E64243}" type="presOf" srcId="{0F274305-3F89-4D35-914D-AB6B2ECDFE9B}" destId="{912948B7-572F-40C1-91E9-27666AA2C850}" srcOrd="0" destOrd="0" presId="urn:microsoft.com/office/officeart/2005/8/layout/vList2"/>
    <dgm:cxn modelId="{F326574C-0FCF-45F1-9477-C5C51C054AA1}" type="presOf" srcId="{4BEA4981-CAC4-441A-A335-B6ACC984A19A}" destId="{8BF9A988-7F7A-4943-8B10-0D5DCF20CE71}" srcOrd="0" destOrd="0" presId="urn:microsoft.com/office/officeart/2005/8/layout/vList2"/>
    <dgm:cxn modelId="{96E9DC55-DBF4-4808-9B35-7EA4E70F4035}" type="presOf" srcId="{2419FBFE-91D6-4F6A-ACB8-3F4755DEC159}" destId="{69DE757F-EBC3-44F0-9400-FCEDF1CC7283}" srcOrd="0" destOrd="0" presId="urn:microsoft.com/office/officeart/2005/8/layout/vList2"/>
    <dgm:cxn modelId="{48F85181-3AB5-4119-A6BA-4DB7C4D75515}" srcId="{55D1F460-AEB3-46D7-8756-37106975F6F6}" destId="{AE5F4E27-FC90-4BC3-B16A-66CF02107FC4}" srcOrd="7" destOrd="0" parTransId="{DB5B9A52-A788-4A1B-8EF6-0D2955FB3882}" sibTransId="{14AF1447-D501-4AA8-90C4-F8C78F8FF59A}"/>
    <dgm:cxn modelId="{D321B184-AD70-426F-9271-59F410C47FF7}" type="presOf" srcId="{AE5F4E27-FC90-4BC3-B16A-66CF02107FC4}" destId="{E5FB04B6-5C6C-4A19-AB90-2CDCBCC49500}" srcOrd="0" destOrd="0" presId="urn:microsoft.com/office/officeart/2005/8/layout/vList2"/>
    <dgm:cxn modelId="{899541A4-FAD3-4DF6-B005-33EC0533853D}" srcId="{55D1F460-AEB3-46D7-8756-37106975F6F6}" destId="{40C5DB30-5B94-428A-AD55-DF04AF1A4AE8}" srcOrd="8" destOrd="0" parTransId="{58771D3D-5F88-49A1-AB98-5948139C9FA4}" sibTransId="{6B289E74-80CE-459E-9D62-CBC5F40F55D4}"/>
    <dgm:cxn modelId="{D20821B2-E2BC-45A0-89D0-67ED8B463EA5}" type="presOf" srcId="{B9A6C085-EF24-4F2F-B36E-823D22481F4A}" destId="{7C4DC0B2-DDFE-4047-B0BC-9EAF99220A9D}" srcOrd="0" destOrd="0" presId="urn:microsoft.com/office/officeart/2005/8/layout/vList2"/>
    <dgm:cxn modelId="{1882D2DD-790B-45C6-AB5D-DD41EE61D583}" srcId="{55D1F460-AEB3-46D7-8756-37106975F6F6}" destId="{CCD1F034-D3A6-4CCA-9783-02B428FE9EA6}" srcOrd="5" destOrd="0" parTransId="{A707671B-6AE6-4839-95F9-F6C9FEE81FF9}" sibTransId="{35DB821C-E4E9-4B8D-8A77-57987D2ED794}"/>
    <dgm:cxn modelId="{E4A4DBDE-587C-4DB0-8019-648B66749F9B}" srcId="{55D1F460-AEB3-46D7-8756-37106975F6F6}" destId="{B9A6C085-EF24-4F2F-B36E-823D22481F4A}" srcOrd="1" destOrd="0" parTransId="{062A1953-39EA-4C9F-9A51-929348F31823}" sibTransId="{29E66A6B-5083-4B73-A722-FD53A6FCE102}"/>
    <dgm:cxn modelId="{019620F0-1315-4CBB-B652-D0525FF29A06}" srcId="{55D1F460-AEB3-46D7-8756-37106975F6F6}" destId="{0F274305-3F89-4D35-914D-AB6B2ECDFE9B}" srcOrd="0" destOrd="0" parTransId="{F2C63083-3D98-4F23-B04F-A67637986353}" sibTransId="{B1590DBB-7176-4937-BDFA-947119B7B6B5}"/>
    <dgm:cxn modelId="{297200FA-A99D-4F27-AE9A-87B2BEF8946A}" type="presOf" srcId="{19636CE1-5728-43B5-94BA-E7929E48534E}" destId="{707AC827-320F-46C9-A694-7AAF86B56340}" srcOrd="0" destOrd="0" presId="urn:microsoft.com/office/officeart/2005/8/layout/vList2"/>
    <dgm:cxn modelId="{CE8CAC0F-7EF4-43CB-962A-3EC2768957B9}" type="presParOf" srcId="{A0C9CC8A-0446-4FD6-A983-C6071051473D}" destId="{912948B7-572F-40C1-91E9-27666AA2C850}" srcOrd="0" destOrd="0" presId="urn:microsoft.com/office/officeart/2005/8/layout/vList2"/>
    <dgm:cxn modelId="{3E505550-269B-452F-B29C-6EB946B15FE0}" type="presParOf" srcId="{A0C9CC8A-0446-4FD6-A983-C6071051473D}" destId="{B85724B9-0EFB-4D0A-A71C-C4487B150A98}" srcOrd="1" destOrd="0" presId="urn:microsoft.com/office/officeart/2005/8/layout/vList2"/>
    <dgm:cxn modelId="{29D51FCC-6449-4DB8-8EE7-0A35D6E055A7}" type="presParOf" srcId="{A0C9CC8A-0446-4FD6-A983-C6071051473D}" destId="{7C4DC0B2-DDFE-4047-B0BC-9EAF99220A9D}" srcOrd="2" destOrd="0" presId="urn:microsoft.com/office/officeart/2005/8/layout/vList2"/>
    <dgm:cxn modelId="{21A14F32-23B1-4D94-B1E1-C9DEE29EE5A4}" type="presParOf" srcId="{A0C9CC8A-0446-4FD6-A983-C6071051473D}" destId="{700B0A4F-F9BE-4262-AFEB-DA45D5C2BC59}" srcOrd="3" destOrd="0" presId="urn:microsoft.com/office/officeart/2005/8/layout/vList2"/>
    <dgm:cxn modelId="{6DCDB59D-1927-47A6-B719-92F3BA09E50D}" type="presParOf" srcId="{A0C9CC8A-0446-4FD6-A983-C6071051473D}" destId="{69DE757F-EBC3-44F0-9400-FCEDF1CC7283}" srcOrd="4" destOrd="0" presId="urn:microsoft.com/office/officeart/2005/8/layout/vList2"/>
    <dgm:cxn modelId="{28A83ABD-F602-4D80-B86B-5063F06666C5}" type="presParOf" srcId="{A0C9CC8A-0446-4FD6-A983-C6071051473D}" destId="{1C548059-51CB-47B4-8A30-08BBABAE24E3}" srcOrd="5" destOrd="0" presId="urn:microsoft.com/office/officeart/2005/8/layout/vList2"/>
    <dgm:cxn modelId="{0EE653D5-6581-4D9C-9276-1AC45C108681}" type="presParOf" srcId="{A0C9CC8A-0446-4FD6-A983-C6071051473D}" destId="{707AC827-320F-46C9-A694-7AAF86B56340}" srcOrd="6" destOrd="0" presId="urn:microsoft.com/office/officeart/2005/8/layout/vList2"/>
    <dgm:cxn modelId="{ACC81ADF-0F5E-4AB8-8E83-FF21D9AF2E68}" type="presParOf" srcId="{A0C9CC8A-0446-4FD6-A983-C6071051473D}" destId="{74613396-72E0-4F6B-9984-ADF136C0198F}" srcOrd="7" destOrd="0" presId="urn:microsoft.com/office/officeart/2005/8/layout/vList2"/>
    <dgm:cxn modelId="{425A5C9B-F93D-4C2F-B77A-816CBE04604C}" type="presParOf" srcId="{A0C9CC8A-0446-4FD6-A983-C6071051473D}" destId="{8BF9A988-7F7A-4943-8B10-0D5DCF20CE71}" srcOrd="8" destOrd="0" presId="urn:microsoft.com/office/officeart/2005/8/layout/vList2"/>
    <dgm:cxn modelId="{D853FD4D-36BE-49D0-A66E-4E9B9CD293C7}" type="presParOf" srcId="{A0C9CC8A-0446-4FD6-A983-C6071051473D}" destId="{23E5652F-85F6-4E28-B2E3-611A040B4930}" srcOrd="9" destOrd="0" presId="urn:microsoft.com/office/officeart/2005/8/layout/vList2"/>
    <dgm:cxn modelId="{5AE80111-8960-42ED-8088-CD1A863E4A9E}" type="presParOf" srcId="{A0C9CC8A-0446-4FD6-A983-C6071051473D}" destId="{CF57A2EC-ED66-4213-8345-9AFBAA73000C}" srcOrd="10" destOrd="0" presId="urn:microsoft.com/office/officeart/2005/8/layout/vList2"/>
    <dgm:cxn modelId="{DC898F30-8EF4-40E6-97AE-8F5000CFDA37}" type="presParOf" srcId="{A0C9CC8A-0446-4FD6-A983-C6071051473D}" destId="{E4890714-D457-4494-B5DB-3205A0806650}" srcOrd="11" destOrd="0" presId="urn:microsoft.com/office/officeart/2005/8/layout/vList2"/>
    <dgm:cxn modelId="{4773994B-5F28-4D67-829D-DE51950629DE}" type="presParOf" srcId="{A0C9CC8A-0446-4FD6-A983-C6071051473D}" destId="{77B239D3-0FAD-4CC7-85FC-5DB15D86089F}" srcOrd="12" destOrd="0" presId="urn:microsoft.com/office/officeart/2005/8/layout/vList2"/>
    <dgm:cxn modelId="{E1C0F777-60B0-4BAF-8060-62311A71164E}" type="presParOf" srcId="{A0C9CC8A-0446-4FD6-A983-C6071051473D}" destId="{90DD352B-4ED9-499C-AF35-26A55E2385BC}" srcOrd="13" destOrd="0" presId="urn:microsoft.com/office/officeart/2005/8/layout/vList2"/>
    <dgm:cxn modelId="{4CD4494B-65EF-4640-BB2D-4EB9FEDFB18A}" type="presParOf" srcId="{A0C9CC8A-0446-4FD6-A983-C6071051473D}" destId="{E5FB04B6-5C6C-4A19-AB90-2CDCBCC49500}" srcOrd="14" destOrd="0" presId="urn:microsoft.com/office/officeart/2005/8/layout/vList2"/>
    <dgm:cxn modelId="{13791B9D-5FD0-4E96-B34E-DC7026CAABDD}" type="presParOf" srcId="{A0C9CC8A-0446-4FD6-A983-C6071051473D}" destId="{C47AB35D-7CF3-4DBB-9F25-C09E6BA371C3}" srcOrd="15" destOrd="0" presId="urn:microsoft.com/office/officeart/2005/8/layout/vList2"/>
    <dgm:cxn modelId="{DC10D482-74C6-4056-A2C3-3C1BFD73638C}" type="presParOf" srcId="{A0C9CC8A-0446-4FD6-A983-C6071051473D}" destId="{B5325DF4-9C71-404F-800E-DF94DCB2EDC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D1F460-AEB3-46D7-8756-37106975F6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F274305-3F89-4D35-914D-AB6B2ECDFE9B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Presidente Diocesano</a:t>
          </a:r>
        </a:p>
      </dgm:t>
    </dgm:pt>
    <dgm:pt modelId="{F2C63083-3D98-4F23-B04F-A67637986353}" type="parTrans" cxnId="{019620F0-1315-4CBB-B652-D0525FF29A06}">
      <dgm:prSet/>
      <dgm:spPr/>
      <dgm:t>
        <a:bodyPr/>
        <a:lstStyle/>
        <a:p>
          <a:endParaRPr lang="es-ES"/>
        </a:p>
      </dgm:t>
    </dgm:pt>
    <dgm:pt modelId="{B1590DBB-7176-4937-BDFA-947119B7B6B5}" type="sibTrans" cxnId="{019620F0-1315-4CBB-B652-D0525FF29A06}">
      <dgm:prSet/>
      <dgm:spPr/>
      <dgm:t>
        <a:bodyPr/>
        <a:lstStyle/>
        <a:p>
          <a:endParaRPr lang="es-ES"/>
        </a:p>
      </dgm:t>
    </dgm:pt>
    <dgm:pt modelId="{19636CE1-5728-43B5-94BA-E7929E48534E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III</a:t>
          </a:r>
        </a:p>
      </dgm:t>
    </dgm:pt>
    <dgm:pt modelId="{F3168A13-0447-464B-A69A-E5A723AD651E}" type="parTrans" cxnId="{3EDA3605-71F8-4A04-A083-329051ABB9CE}">
      <dgm:prSet/>
      <dgm:spPr/>
      <dgm:t>
        <a:bodyPr/>
        <a:lstStyle/>
        <a:p>
          <a:endParaRPr lang="es-ES"/>
        </a:p>
      </dgm:t>
    </dgm:pt>
    <dgm:pt modelId="{081E9023-7BD9-403C-B3F8-E9A6DE46E9EF}" type="sibTrans" cxnId="{3EDA3605-71F8-4A04-A083-329051ABB9CE}">
      <dgm:prSet/>
      <dgm:spPr/>
      <dgm:t>
        <a:bodyPr/>
        <a:lstStyle/>
        <a:p>
          <a:endParaRPr lang="es-ES"/>
        </a:p>
      </dgm:t>
    </dgm:pt>
    <dgm:pt modelId="{AE5F4E27-FC90-4BC3-B16A-66CF02107FC4}">
      <dgm:prSet phldrT="[Texto]"/>
      <dgm:spPr>
        <a:solidFill>
          <a:srgbClr val="FF0000"/>
        </a:solidFill>
      </dgm:spPr>
      <dgm:t>
        <a:bodyPr/>
        <a:lstStyle/>
        <a:p>
          <a:pPr algn="l"/>
          <a:r>
            <a:rPr lang="es-ES" dirty="0" err="1"/>
            <a:t>MaRe</a:t>
          </a:r>
          <a:r>
            <a:rPr lang="es-ES" dirty="0"/>
            <a:t> Coordinadora Diocesana</a:t>
          </a:r>
        </a:p>
      </dgm:t>
    </dgm:pt>
    <dgm:pt modelId="{DB5B9A52-A788-4A1B-8EF6-0D2955FB3882}" type="parTrans" cxnId="{48F85181-3AB5-4119-A6BA-4DB7C4D75515}">
      <dgm:prSet/>
      <dgm:spPr/>
      <dgm:t>
        <a:bodyPr/>
        <a:lstStyle/>
        <a:p>
          <a:endParaRPr lang="es-ES"/>
        </a:p>
      </dgm:t>
    </dgm:pt>
    <dgm:pt modelId="{14AF1447-D501-4AA8-90C4-F8C78F8FF59A}" type="sibTrans" cxnId="{48F85181-3AB5-4119-A6BA-4DB7C4D75515}">
      <dgm:prSet/>
      <dgm:spPr/>
      <dgm:t>
        <a:bodyPr/>
        <a:lstStyle/>
        <a:p>
          <a:endParaRPr lang="es-ES"/>
        </a:p>
      </dgm:t>
    </dgm:pt>
    <dgm:pt modelId="{B9A6C085-EF24-4F2F-B36E-823D22481F4A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I</a:t>
          </a:r>
        </a:p>
      </dgm:t>
    </dgm:pt>
    <dgm:pt modelId="{062A1953-39EA-4C9F-9A51-929348F31823}" type="parTrans" cxnId="{E4A4DBDE-587C-4DB0-8019-648B66749F9B}">
      <dgm:prSet/>
      <dgm:spPr/>
      <dgm:t>
        <a:bodyPr/>
        <a:lstStyle/>
        <a:p>
          <a:endParaRPr lang="es-ES"/>
        </a:p>
      </dgm:t>
    </dgm:pt>
    <dgm:pt modelId="{29E66A6B-5083-4B73-A722-FD53A6FCE102}" type="sibTrans" cxnId="{E4A4DBDE-587C-4DB0-8019-648B66749F9B}">
      <dgm:prSet/>
      <dgm:spPr/>
      <dgm:t>
        <a:bodyPr/>
        <a:lstStyle/>
        <a:p>
          <a:endParaRPr lang="es-ES"/>
        </a:p>
      </dgm:t>
    </dgm:pt>
    <dgm:pt modelId="{2419FBFE-91D6-4F6A-ACB8-3F4755DEC159}">
      <dgm:prSet phldrT="[Texto]"/>
      <dgm:spPr/>
      <dgm:t>
        <a:bodyPr/>
        <a:lstStyle/>
        <a:p>
          <a:pPr algn="l"/>
          <a:r>
            <a:rPr lang="es-ES" dirty="0"/>
            <a:t>Matrimonio Secretario Diocesano de Área II</a:t>
          </a:r>
        </a:p>
      </dgm:t>
    </dgm:pt>
    <dgm:pt modelId="{94606791-925C-4048-9B40-A545726A8209}" type="parTrans" cxnId="{AAF21345-B11E-45D6-9DE9-35C696D7E415}">
      <dgm:prSet/>
      <dgm:spPr/>
      <dgm:t>
        <a:bodyPr/>
        <a:lstStyle/>
        <a:p>
          <a:endParaRPr lang="es-ES"/>
        </a:p>
      </dgm:t>
    </dgm:pt>
    <dgm:pt modelId="{8CF4280B-D42D-4A68-A699-1FA712991659}" type="sibTrans" cxnId="{AAF21345-B11E-45D6-9DE9-35C696D7E415}">
      <dgm:prSet/>
      <dgm:spPr/>
      <dgm:t>
        <a:bodyPr/>
        <a:lstStyle/>
        <a:p>
          <a:endParaRPr lang="es-ES"/>
        </a:p>
      </dgm:t>
    </dgm:pt>
    <dgm:pt modelId="{4BEA4981-CAC4-441A-A335-B6ACC984A19A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IV</a:t>
          </a:r>
        </a:p>
      </dgm:t>
    </dgm:pt>
    <dgm:pt modelId="{591F9E58-5A05-4B52-AA9A-0FC04F7EED52}" type="parTrans" cxnId="{51B08C16-870C-4F62-9805-3D0487747636}">
      <dgm:prSet/>
      <dgm:spPr/>
      <dgm:t>
        <a:bodyPr/>
        <a:lstStyle/>
        <a:p>
          <a:endParaRPr lang="es-ES"/>
        </a:p>
      </dgm:t>
    </dgm:pt>
    <dgm:pt modelId="{A437117C-F977-4EF6-B411-98B3881BC3B2}" type="sibTrans" cxnId="{51B08C16-870C-4F62-9805-3D0487747636}">
      <dgm:prSet/>
      <dgm:spPr/>
      <dgm:t>
        <a:bodyPr/>
        <a:lstStyle/>
        <a:p>
          <a:endParaRPr lang="es-ES"/>
        </a:p>
      </dgm:t>
    </dgm:pt>
    <dgm:pt modelId="{CCD1F034-D3A6-4CCA-9783-02B428FE9EA6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V</a:t>
          </a:r>
        </a:p>
      </dgm:t>
    </dgm:pt>
    <dgm:pt modelId="{A707671B-6AE6-4839-95F9-F6C9FEE81FF9}" type="parTrans" cxnId="{1882D2DD-790B-45C6-AB5D-DD41EE61D583}">
      <dgm:prSet/>
      <dgm:spPr/>
      <dgm:t>
        <a:bodyPr/>
        <a:lstStyle/>
        <a:p>
          <a:endParaRPr lang="es-ES"/>
        </a:p>
      </dgm:t>
    </dgm:pt>
    <dgm:pt modelId="{35DB821C-E4E9-4B8D-8A77-57987D2ED794}" type="sibTrans" cxnId="{1882D2DD-790B-45C6-AB5D-DD41EE61D583}">
      <dgm:prSet/>
      <dgm:spPr/>
      <dgm:t>
        <a:bodyPr/>
        <a:lstStyle/>
        <a:p>
          <a:endParaRPr lang="es-ES"/>
        </a:p>
      </dgm:t>
    </dgm:pt>
    <dgm:pt modelId="{63699FE4-EE81-429A-90BB-BA940E1DD65C}">
      <dgm:prSet phldrT="[Texto]"/>
      <dgm:spPr>
        <a:solidFill>
          <a:schemeClr val="accent1"/>
        </a:solidFill>
      </dgm:spPr>
      <dgm:t>
        <a:bodyPr/>
        <a:lstStyle/>
        <a:p>
          <a:pPr algn="l"/>
          <a:r>
            <a:rPr lang="es-ES" dirty="0"/>
            <a:t>Matrimonio Secretario Diocesano de Área VI</a:t>
          </a:r>
        </a:p>
      </dgm:t>
    </dgm:pt>
    <dgm:pt modelId="{6F12AD28-51C4-4C6A-BEB2-332652416EB1}" type="parTrans" cxnId="{E2F2D935-D2A8-4EC6-AC4A-6AE9A826B96F}">
      <dgm:prSet/>
      <dgm:spPr/>
      <dgm:t>
        <a:bodyPr/>
        <a:lstStyle/>
        <a:p>
          <a:endParaRPr lang="es-ES"/>
        </a:p>
      </dgm:t>
    </dgm:pt>
    <dgm:pt modelId="{B4AEBB73-24C0-44BB-B279-F13B18C4D5C3}" type="sibTrans" cxnId="{E2F2D935-D2A8-4EC6-AC4A-6AE9A826B96F}">
      <dgm:prSet/>
      <dgm:spPr/>
      <dgm:t>
        <a:bodyPr/>
        <a:lstStyle/>
        <a:p>
          <a:endParaRPr lang="es-ES"/>
        </a:p>
      </dgm:t>
    </dgm:pt>
    <dgm:pt modelId="{40C5DB30-5B94-428A-AD55-DF04AF1A4AE8}">
      <dgm:prSet phldrT="[Texto]"/>
      <dgm:spPr/>
      <dgm:t>
        <a:bodyPr/>
        <a:lstStyle/>
        <a:p>
          <a:pPr algn="l"/>
          <a:r>
            <a:rPr lang="es-ES" dirty="0"/>
            <a:t>Matrimonio de Apoyo en Base de Datos Diocesana</a:t>
          </a:r>
        </a:p>
      </dgm:t>
    </dgm:pt>
    <dgm:pt modelId="{58771D3D-5F88-49A1-AB98-5948139C9FA4}" type="parTrans" cxnId="{899541A4-FAD3-4DF6-B005-33EC0533853D}">
      <dgm:prSet/>
      <dgm:spPr/>
      <dgm:t>
        <a:bodyPr/>
        <a:lstStyle/>
        <a:p>
          <a:endParaRPr lang="es-ES"/>
        </a:p>
      </dgm:t>
    </dgm:pt>
    <dgm:pt modelId="{6B289E74-80CE-459E-9D62-CBC5F40F55D4}" type="sibTrans" cxnId="{899541A4-FAD3-4DF6-B005-33EC0533853D}">
      <dgm:prSet/>
      <dgm:spPr/>
      <dgm:t>
        <a:bodyPr/>
        <a:lstStyle/>
        <a:p>
          <a:endParaRPr lang="es-ES"/>
        </a:p>
      </dgm:t>
    </dgm:pt>
    <dgm:pt modelId="{A0C9CC8A-0446-4FD6-A983-C6071051473D}" type="pres">
      <dgm:prSet presAssocID="{55D1F460-AEB3-46D7-8756-37106975F6F6}" presName="linear" presStyleCnt="0">
        <dgm:presLayoutVars>
          <dgm:animLvl val="lvl"/>
          <dgm:resizeHandles val="exact"/>
        </dgm:presLayoutVars>
      </dgm:prSet>
      <dgm:spPr/>
    </dgm:pt>
    <dgm:pt modelId="{912948B7-572F-40C1-91E9-27666AA2C850}" type="pres">
      <dgm:prSet presAssocID="{0F274305-3F89-4D35-914D-AB6B2ECDFE9B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B85724B9-0EFB-4D0A-A71C-C4487B150A98}" type="pres">
      <dgm:prSet presAssocID="{B1590DBB-7176-4937-BDFA-947119B7B6B5}" presName="spacer" presStyleCnt="0"/>
      <dgm:spPr/>
    </dgm:pt>
    <dgm:pt modelId="{7C4DC0B2-DDFE-4047-B0BC-9EAF99220A9D}" type="pres">
      <dgm:prSet presAssocID="{B9A6C085-EF24-4F2F-B36E-823D22481F4A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700B0A4F-F9BE-4262-AFEB-DA45D5C2BC59}" type="pres">
      <dgm:prSet presAssocID="{29E66A6B-5083-4B73-A722-FD53A6FCE102}" presName="spacer" presStyleCnt="0"/>
      <dgm:spPr/>
    </dgm:pt>
    <dgm:pt modelId="{69DE757F-EBC3-44F0-9400-FCEDF1CC7283}" type="pres">
      <dgm:prSet presAssocID="{2419FBFE-91D6-4F6A-ACB8-3F4755DEC159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1C548059-51CB-47B4-8A30-08BBABAE24E3}" type="pres">
      <dgm:prSet presAssocID="{8CF4280B-D42D-4A68-A699-1FA712991659}" presName="spacer" presStyleCnt="0"/>
      <dgm:spPr/>
    </dgm:pt>
    <dgm:pt modelId="{707AC827-320F-46C9-A694-7AAF86B56340}" type="pres">
      <dgm:prSet presAssocID="{19636CE1-5728-43B5-94BA-E7929E48534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74613396-72E0-4F6B-9984-ADF136C0198F}" type="pres">
      <dgm:prSet presAssocID="{081E9023-7BD9-403C-B3F8-E9A6DE46E9EF}" presName="spacer" presStyleCnt="0"/>
      <dgm:spPr/>
    </dgm:pt>
    <dgm:pt modelId="{8BF9A988-7F7A-4943-8B10-0D5DCF20CE71}" type="pres">
      <dgm:prSet presAssocID="{4BEA4981-CAC4-441A-A335-B6ACC984A19A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23E5652F-85F6-4E28-B2E3-611A040B4930}" type="pres">
      <dgm:prSet presAssocID="{A437117C-F977-4EF6-B411-98B3881BC3B2}" presName="spacer" presStyleCnt="0"/>
      <dgm:spPr/>
    </dgm:pt>
    <dgm:pt modelId="{CF57A2EC-ED66-4213-8345-9AFBAA73000C}" type="pres">
      <dgm:prSet presAssocID="{CCD1F034-D3A6-4CCA-9783-02B428FE9EA6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E4890714-D457-4494-B5DB-3205A0806650}" type="pres">
      <dgm:prSet presAssocID="{35DB821C-E4E9-4B8D-8A77-57987D2ED794}" presName="spacer" presStyleCnt="0"/>
      <dgm:spPr/>
    </dgm:pt>
    <dgm:pt modelId="{77B239D3-0FAD-4CC7-85FC-5DB15D86089F}" type="pres">
      <dgm:prSet presAssocID="{63699FE4-EE81-429A-90BB-BA940E1DD65C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90DD352B-4ED9-499C-AF35-26A55E2385BC}" type="pres">
      <dgm:prSet presAssocID="{B4AEBB73-24C0-44BB-B279-F13B18C4D5C3}" presName="spacer" presStyleCnt="0"/>
      <dgm:spPr/>
    </dgm:pt>
    <dgm:pt modelId="{E5FB04B6-5C6C-4A19-AB90-2CDCBCC49500}" type="pres">
      <dgm:prSet presAssocID="{AE5F4E27-FC90-4BC3-B16A-66CF02107FC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47AB35D-7CF3-4DBB-9F25-C09E6BA371C3}" type="pres">
      <dgm:prSet presAssocID="{14AF1447-D501-4AA8-90C4-F8C78F8FF59A}" presName="spacer" presStyleCnt="0"/>
      <dgm:spPr/>
    </dgm:pt>
    <dgm:pt modelId="{B5325DF4-9C71-404F-800E-DF94DCB2EDC2}" type="pres">
      <dgm:prSet presAssocID="{40C5DB30-5B94-428A-AD55-DF04AF1A4AE8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3EDA3605-71F8-4A04-A083-329051ABB9CE}" srcId="{55D1F460-AEB3-46D7-8756-37106975F6F6}" destId="{19636CE1-5728-43B5-94BA-E7929E48534E}" srcOrd="3" destOrd="0" parTransId="{F3168A13-0447-464B-A69A-E5A723AD651E}" sibTransId="{081E9023-7BD9-403C-B3F8-E9A6DE46E9EF}"/>
    <dgm:cxn modelId="{51B08C16-870C-4F62-9805-3D0487747636}" srcId="{55D1F460-AEB3-46D7-8756-37106975F6F6}" destId="{4BEA4981-CAC4-441A-A335-B6ACC984A19A}" srcOrd="4" destOrd="0" parTransId="{591F9E58-5A05-4B52-AA9A-0FC04F7EED52}" sibTransId="{A437117C-F977-4EF6-B411-98B3881BC3B2}"/>
    <dgm:cxn modelId="{148CE41C-60C6-4925-8724-89546D2FCABC}" type="presOf" srcId="{55D1F460-AEB3-46D7-8756-37106975F6F6}" destId="{A0C9CC8A-0446-4FD6-A983-C6071051473D}" srcOrd="0" destOrd="0" presId="urn:microsoft.com/office/officeart/2005/8/layout/vList2"/>
    <dgm:cxn modelId="{ECD03F2A-7048-41C0-885D-E53B1A7B5CBD}" type="presOf" srcId="{40C5DB30-5B94-428A-AD55-DF04AF1A4AE8}" destId="{B5325DF4-9C71-404F-800E-DF94DCB2EDC2}" srcOrd="0" destOrd="0" presId="urn:microsoft.com/office/officeart/2005/8/layout/vList2"/>
    <dgm:cxn modelId="{8CA7FF2E-2CFA-49E1-9905-E6F030B642EA}" type="presOf" srcId="{CCD1F034-D3A6-4CCA-9783-02B428FE9EA6}" destId="{CF57A2EC-ED66-4213-8345-9AFBAA73000C}" srcOrd="0" destOrd="0" presId="urn:microsoft.com/office/officeart/2005/8/layout/vList2"/>
    <dgm:cxn modelId="{E2F2D935-D2A8-4EC6-AC4A-6AE9A826B96F}" srcId="{55D1F460-AEB3-46D7-8756-37106975F6F6}" destId="{63699FE4-EE81-429A-90BB-BA940E1DD65C}" srcOrd="6" destOrd="0" parTransId="{6F12AD28-51C4-4C6A-BEB2-332652416EB1}" sibTransId="{B4AEBB73-24C0-44BB-B279-F13B18C4D5C3}"/>
    <dgm:cxn modelId="{965E9F37-1702-4B72-9057-29E1D3C3DCBA}" type="presOf" srcId="{63699FE4-EE81-429A-90BB-BA940E1DD65C}" destId="{77B239D3-0FAD-4CC7-85FC-5DB15D86089F}" srcOrd="0" destOrd="0" presId="urn:microsoft.com/office/officeart/2005/8/layout/vList2"/>
    <dgm:cxn modelId="{AAF21345-B11E-45D6-9DE9-35C696D7E415}" srcId="{55D1F460-AEB3-46D7-8756-37106975F6F6}" destId="{2419FBFE-91D6-4F6A-ACB8-3F4755DEC159}" srcOrd="2" destOrd="0" parTransId="{94606791-925C-4048-9B40-A545726A8209}" sibTransId="{8CF4280B-D42D-4A68-A699-1FA712991659}"/>
    <dgm:cxn modelId="{FBC20166-3436-4C92-86BD-6EDE59E64243}" type="presOf" srcId="{0F274305-3F89-4D35-914D-AB6B2ECDFE9B}" destId="{912948B7-572F-40C1-91E9-27666AA2C850}" srcOrd="0" destOrd="0" presId="urn:microsoft.com/office/officeart/2005/8/layout/vList2"/>
    <dgm:cxn modelId="{F326574C-0FCF-45F1-9477-C5C51C054AA1}" type="presOf" srcId="{4BEA4981-CAC4-441A-A335-B6ACC984A19A}" destId="{8BF9A988-7F7A-4943-8B10-0D5DCF20CE71}" srcOrd="0" destOrd="0" presId="urn:microsoft.com/office/officeart/2005/8/layout/vList2"/>
    <dgm:cxn modelId="{96E9DC55-DBF4-4808-9B35-7EA4E70F4035}" type="presOf" srcId="{2419FBFE-91D6-4F6A-ACB8-3F4755DEC159}" destId="{69DE757F-EBC3-44F0-9400-FCEDF1CC7283}" srcOrd="0" destOrd="0" presId="urn:microsoft.com/office/officeart/2005/8/layout/vList2"/>
    <dgm:cxn modelId="{48F85181-3AB5-4119-A6BA-4DB7C4D75515}" srcId="{55D1F460-AEB3-46D7-8756-37106975F6F6}" destId="{AE5F4E27-FC90-4BC3-B16A-66CF02107FC4}" srcOrd="7" destOrd="0" parTransId="{DB5B9A52-A788-4A1B-8EF6-0D2955FB3882}" sibTransId="{14AF1447-D501-4AA8-90C4-F8C78F8FF59A}"/>
    <dgm:cxn modelId="{D321B184-AD70-426F-9271-59F410C47FF7}" type="presOf" srcId="{AE5F4E27-FC90-4BC3-B16A-66CF02107FC4}" destId="{E5FB04B6-5C6C-4A19-AB90-2CDCBCC49500}" srcOrd="0" destOrd="0" presId="urn:microsoft.com/office/officeart/2005/8/layout/vList2"/>
    <dgm:cxn modelId="{899541A4-FAD3-4DF6-B005-33EC0533853D}" srcId="{55D1F460-AEB3-46D7-8756-37106975F6F6}" destId="{40C5DB30-5B94-428A-AD55-DF04AF1A4AE8}" srcOrd="8" destOrd="0" parTransId="{58771D3D-5F88-49A1-AB98-5948139C9FA4}" sibTransId="{6B289E74-80CE-459E-9D62-CBC5F40F55D4}"/>
    <dgm:cxn modelId="{D20821B2-E2BC-45A0-89D0-67ED8B463EA5}" type="presOf" srcId="{B9A6C085-EF24-4F2F-B36E-823D22481F4A}" destId="{7C4DC0B2-DDFE-4047-B0BC-9EAF99220A9D}" srcOrd="0" destOrd="0" presId="urn:microsoft.com/office/officeart/2005/8/layout/vList2"/>
    <dgm:cxn modelId="{1882D2DD-790B-45C6-AB5D-DD41EE61D583}" srcId="{55D1F460-AEB3-46D7-8756-37106975F6F6}" destId="{CCD1F034-D3A6-4CCA-9783-02B428FE9EA6}" srcOrd="5" destOrd="0" parTransId="{A707671B-6AE6-4839-95F9-F6C9FEE81FF9}" sibTransId="{35DB821C-E4E9-4B8D-8A77-57987D2ED794}"/>
    <dgm:cxn modelId="{E4A4DBDE-587C-4DB0-8019-648B66749F9B}" srcId="{55D1F460-AEB3-46D7-8756-37106975F6F6}" destId="{B9A6C085-EF24-4F2F-B36E-823D22481F4A}" srcOrd="1" destOrd="0" parTransId="{062A1953-39EA-4C9F-9A51-929348F31823}" sibTransId="{29E66A6B-5083-4B73-A722-FD53A6FCE102}"/>
    <dgm:cxn modelId="{019620F0-1315-4CBB-B652-D0525FF29A06}" srcId="{55D1F460-AEB3-46D7-8756-37106975F6F6}" destId="{0F274305-3F89-4D35-914D-AB6B2ECDFE9B}" srcOrd="0" destOrd="0" parTransId="{F2C63083-3D98-4F23-B04F-A67637986353}" sibTransId="{B1590DBB-7176-4937-BDFA-947119B7B6B5}"/>
    <dgm:cxn modelId="{297200FA-A99D-4F27-AE9A-87B2BEF8946A}" type="presOf" srcId="{19636CE1-5728-43B5-94BA-E7929E48534E}" destId="{707AC827-320F-46C9-A694-7AAF86B56340}" srcOrd="0" destOrd="0" presId="urn:microsoft.com/office/officeart/2005/8/layout/vList2"/>
    <dgm:cxn modelId="{CE8CAC0F-7EF4-43CB-962A-3EC2768957B9}" type="presParOf" srcId="{A0C9CC8A-0446-4FD6-A983-C6071051473D}" destId="{912948B7-572F-40C1-91E9-27666AA2C850}" srcOrd="0" destOrd="0" presId="urn:microsoft.com/office/officeart/2005/8/layout/vList2"/>
    <dgm:cxn modelId="{3E505550-269B-452F-B29C-6EB946B15FE0}" type="presParOf" srcId="{A0C9CC8A-0446-4FD6-A983-C6071051473D}" destId="{B85724B9-0EFB-4D0A-A71C-C4487B150A98}" srcOrd="1" destOrd="0" presId="urn:microsoft.com/office/officeart/2005/8/layout/vList2"/>
    <dgm:cxn modelId="{29D51FCC-6449-4DB8-8EE7-0A35D6E055A7}" type="presParOf" srcId="{A0C9CC8A-0446-4FD6-A983-C6071051473D}" destId="{7C4DC0B2-DDFE-4047-B0BC-9EAF99220A9D}" srcOrd="2" destOrd="0" presId="urn:microsoft.com/office/officeart/2005/8/layout/vList2"/>
    <dgm:cxn modelId="{21A14F32-23B1-4D94-B1E1-C9DEE29EE5A4}" type="presParOf" srcId="{A0C9CC8A-0446-4FD6-A983-C6071051473D}" destId="{700B0A4F-F9BE-4262-AFEB-DA45D5C2BC59}" srcOrd="3" destOrd="0" presId="urn:microsoft.com/office/officeart/2005/8/layout/vList2"/>
    <dgm:cxn modelId="{6DCDB59D-1927-47A6-B719-92F3BA09E50D}" type="presParOf" srcId="{A0C9CC8A-0446-4FD6-A983-C6071051473D}" destId="{69DE757F-EBC3-44F0-9400-FCEDF1CC7283}" srcOrd="4" destOrd="0" presId="urn:microsoft.com/office/officeart/2005/8/layout/vList2"/>
    <dgm:cxn modelId="{28A83ABD-F602-4D80-B86B-5063F06666C5}" type="presParOf" srcId="{A0C9CC8A-0446-4FD6-A983-C6071051473D}" destId="{1C548059-51CB-47B4-8A30-08BBABAE24E3}" srcOrd="5" destOrd="0" presId="urn:microsoft.com/office/officeart/2005/8/layout/vList2"/>
    <dgm:cxn modelId="{0EE653D5-6581-4D9C-9276-1AC45C108681}" type="presParOf" srcId="{A0C9CC8A-0446-4FD6-A983-C6071051473D}" destId="{707AC827-320F-46C9-A694-7AAF86B56340}" srcOrd="6" destOrd="0" presId="urn:microsoft.com/office/officeart/2005/8/layout/vList2"/>
    <dgm:cxn modelId="{ACC81ADF-0F5E-4AB8-8E83-FF21D9AF2E68}" type="presParOf" srcId="{A0C9CC8A-0446-4FD6-A983-C6071051473D}" destId="{74613396-72E0-4F6B-9984-ADF136C0198F}" srcOrd="7" destOrd="0" presId="urn:microsoft.com/office/officeart/2005/8/layout/vList2"/>
    <dgm:cxn modelId="{425A5C9B-F93D-4C2F-B77A-816CBE04604C}" type="presParOf" srcId="{A0C9CC8A-0446-4FD6-A983-C6071051473D}" destId="{8BF9A988-7F7A-4943-8B10-0D5DCF20CE71}" srcOrd="8" destOrd="0" presId="urn:microsoft.com/office/officeart/2005/8/layout/vList2"/>
    <dgm:cxn modelId="{D853FD4D-36BE-49D0-A66E-4E9B9CD293C7}" type="presParOf" srcId="{A0C9CC8A-0446-4FD6-A983-C6071051473D}" destId="{23E5652F-85F6-4E28-B2E3-611A040B4930}" srcOrd="9" destOrd="0" presId="urn:microsoft.com/office/officeart/2005/8/layout/vList2"/>
    <dgm:cxn modelId="{5AE80111-8960-42ED-8088-CD1A863E4A9E}" type="presParOf" srcId="{A0C9CC8A-0446-4FD6-A983-C6071051473D}" destId="{CF57A2EC-ED66-4213-8345-9AFBAA73000C}" srcOrd="10" destOrd="0" presId="urn:microsoft.com/office/officeart/2005/8/layout/vList2"/>
    <dgm:cxn modelId="{DC898F30-8EF4-40E6-97AE-8F5000CFDA37}" type="presParOf" srcId="{A0C9CC8A-0446-4FD6-A983-C6071051473D}" destId="{E4890714-D457-4494-B5DB-3205A0806650}" srcOrd="11" destOrd="0" presId="urn:microsoft.com/office/officeart/2005/8/layout/vList2"/>
    <dgm:cxn modelId="{4773994B-5F28-4D67-829D-DE51950629DE}" type="presParOf" srcId="{A0C9CC8A-0446-4FD6-A983-C6071051473D}" destId="{77B239D3-0FAD-4CC7-85FC-5DB15D86089F}" srcOrd="12" destOrd="0" presId="urn:microsoft.com/office/officeart/2005/8/layout/vList2"/>
    <dgm:cxn modelId="{E1C0F777-60B0-4BAF-8060-62311A71164E}" type="presParOf" srcId="{A0C9CC8A-0446-4FD6-A983-C6071051473D}" destId="{90DD352B-4ED9-499C-AF35-26A55E2385BC}" srcOrd="13" destOrd="0" presId="urn:microsoft.com/office/officeart/2005/8/layout/vList2"/>
    <dgm:cxn modelId="{4CD4494B-65EF-4640-BB2D-4EB9FEDFB18A}" type="presParOf" srcId="{A0C9CC8A-0446-4FD6-A983-C6071051473D}" destId="{E5FB04B6-5C6C-4A19-AB90-2CDCBCC49500}" srcOrd="14" destOrd="0" presId="urn:microsoft.com/office/officeart/2005/8/layout/vList2"/>
    <dgm:cxn modelId="{13791B9D-5FD0-4E96-B34E-DC7026CAABDD}" type="presParOf" srcId="{A0C9CC8A-0446-4FD6-A983-C6071051473D}" destId="{C47AB35D-7CF3-4DBB-9F25-C09E6BA371C3}" srcOrd="15" destOrd="0" presId="urn:microsoft.com/office/officeart/2005/8/layout/vList2"/>
    <dgm:cxn modelId="{DC10D482-74C6-4056-A2C3-3C1BFD73638C}" type="presParOf" srcId="{A0C9CC8A-0446-4FD6-A983-C6071051473D}" destId="{B5325DF4-9C71-404F-800E-DF94DCB2EDC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948B7-572F-40C1-91E9-27666AA2C850}">
      <dsp:nvSpPr>
        <dsp:cNvPr id="0" name=""/>
        <dsp:cNvSpPr/>
      </dsp:nvSpPr>
      <dsp:spPr>
        <a:xfrm>
          <a:off x="0" y="52066"/>
          <a:ext cx="6667500" cy="491399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Presidente Diocesano</a:t>
          </a:r>
        </a:p>
      </dsp:txBody>
      <dsp:txXfrm>
        <a:off x="23988" y="76054"/>
        <a:ext cx="6619524" cy="443423"/>
      </dsp:txXfrm>
    </dsp:sp>
    <dsp:sp modelId="{7C4DC0B2-DDFE-4047-B0BC-9EAF99220A9D}">
      <dsp:nvSpPr>
        <dsp:cNvPr id="0" name=""/>
        <dsp:cNvSpPr/>
      </dsp:nvSpPr>
      <dsp:spPr>
        <a:xfrm>
          <a:off x="0" y="60394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</a:t>
          </a:r>
        </a:p>
      </dsp:txBody>
      <dsp:txXfrm>
        <a:off x="23988" y="627934"/>
        <a:ext cx="6619524" cy="443423"/>
      </dsp:txXfrm>
    </dsp:sp>
    <dsp:sp modelId="{69DE757F-EBC3-44F0-9400-FCEDF1CC7283}">
      <dsp:nvSpPr>
        <dsp:cNvPr id="0" name=""/>
        <dsp:cNvSpPr/>
      </dsp:nvSpPr>
      <dsp:spPr>
        <a:xfrm>
          <a:off x="0" y="11558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</a:t>
          </a:r>
        </a:p>
      </dsp:txBody>
      <dsp:txXfrm>
        <a:off x="23988" y="1179814"/>
        <a:ext cx="6619524" cy="443423"/>
      </dsp:txXfrm>
    </dsp:sp>
    <dsp:sp modelId="{707AC827-320F-46C9-A694-7AAF86B56340}">
      <dsp:nvSpPr>
        <dsp:cNvPr id="0" name=""/>
        <dsp:cNvSpPr/>
      </dsp:nvSpPr>
      <dsp:spPr>
        <a:xfrm>
          <a:off x="0" y="170770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III</a:t>
          </a:r>
        </a:p>
      </dsp:txBody>
      <dsp:txXfrm>
        <a:off x="23988" y="1731694"/>
        <a:ext cx="6619524" cy="443423"/>
      </dsp:txXfrm>
    </dsp:sp>
    <dsp:sp modelId="{8BF9A988-7F7A-4943-8B10-0D5DCF20CE71}">
      <dsp:nvSpPr>
        <dsp:cNvPr id="0" name=""/>
        <dsp:cNvSpPr/>
      </dsp:nvSpPr>
      <dsp:spPr>
        <a:xfrm>
          <a:off x="0" y="225958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IV</a:t>
          </a:r>
        </a:p>
      </dsp:txBody>
      <dsp:txXfrm>
        <a:off x="23988" y="2283574"/>
        <a:ext cx="6619524" cy="443423"/>
      </dsp:txXfrm>
    </dsp:sp>
    <dsp:sp modelId="{CF57A2EC-ED66-4213-8345-9AFBAA73000C}">
      <dsp:nvSpPr>
        <dsp:cNvPr id="0" name=""/>
        <dsp:cNvSpPr/>
      </dsp:nvSpPr>
      <dsp:spPr>
        <a:xfrm>
          <a:off x="0" y="281146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</a:t>
          </a:r>
        </a:p>
      </dsp:txBody>
      <dsp:txXfrm>
        <a:off x="23988" y="2835454"/>
        <a:ext cx="6619524" cy="443423"/>
      </dsp:txXfrm>
    </dsp:sp>
    <dsp:sp modelId="{77B239D3-0FAD-4CC7-85FC-5DB15D86089F}">
      <dsp:nvSpPr>
        <dsp:cNvPr id="0" name=""/>
        <dsp:cNvSpPr/>
      </dsp:nvSpPr>
      <dsp:spPr>
        <a:xfrm>
          <a:off x="0" y="336334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VI</a:t>
          </a:r>
        </a:p>
      </dsp:txBody>
      <dsp:txXfrm>
        <a:off x="23988" y="3387334"/>
        <a:ext cx="6619524" cy="443423"/>
      </dsp:txXfrm>
    </dsp:sp>
    <dsp:sp modelId="{E5FB04B6-5C6C-4A19-AB90-2CDCBCC49500}">
      <dsp:nvSpPr>
        <dsp:cNvPr id="0" name=""/>
        <dsp:cNvSpPr/>
      </dsp:nvSpPr>
      <dsp:spPr>
        <a:xfrm>
          <a:off x="0" y="39152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MaRe</a:t>
          </a:r>
          <a:r>
            <a:rPr lang="es-ES" sz="2100" kern="1200" dirty="0"/>
            <a:t> Coordinadora Diocesana</a:t>
          </a:r>
        </a:p>
      </dsp:txBody>
      <dsp:txXfrm>
        <a:off x="23988" y="3939214"/>
        <a:ext cx="6619524" cy="443423"/>
      </dsp:txXfrm>
    </dsp:sp>
    <dsp:sp modelId="{B5325DF4-9C71-404F-800E-DF94DCB2EDC2}">
      <dsp:nvSpPr>
        <dsp:cNvPr id="0" name=""/>
        <dsp:cNvSpPr/>
      </dsp:nvSpPr>
      <dsp:spPr>
        <a:xfrm>
          <a:off x="0" y="446710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de Apoyo en Base de Datos Diocesana</a:t>
          </a:r>
        </a:p>
      </dsp:txBody>
      <dsp:txXfrm>
        <a:off x="23988" y="4491094"/>
        <a:ext cx="6619524" cy="443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948B7-572F-40C1-91E9-27666AA2C850}">
      <dsp:nvSpPr>
        <dsp:cNvPr id="0" name=""/>
        <dsp:cNvSpPr/>
      </dsp:nvSpPr>
      <dsp:spPr>
        <a:xfrm>
          <a:off x="0" y="5206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Presidente Diocesano</a:t>
          </a:r>
        </a:p>
      </dsp:txBody>
      <dsp:txXfrm>
        <a:off x="23988" y="76054"/>
        <a:ext cx="6619524" cy="443423"/>
      </dsp:txXfrm>
    </dsp:sp>
    <dsp:sp modelId="{7C4DC0B2-DDFE-4047-B0BC-9EAF99220A9D}">
      <dsp:nvSpPr>
        <dsp:cNvPr id="0" name=""/>
        <dsp:cNvSpPr/>
      </dsp:nvSpPr>
      <dsp:spPr>
        <a:xfrm>
          <a:off x="0" y="603946"/>
          <a:ext cx="6667500" cy="491399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</a:t>
          </a:r>
        </a:p>
      </dsp:txBody>
      <dsp:txXfrm>
        <a:off x="23988" y="627934"/>
        <a:ext cx="6619524" cy="443423"/>
      </dsp:txXfrm>
    </dsp:sp>
    <dsp:sp modelId="{69DE757F-EBC3-44F0-9400-FCEDF1CC7283}">
      <dsp:nvSpPr>
        <dsp:cNvPr id="0" name=""/>
        <dsp:cNvSpPr/>
      </dsp:nvSpPr>
      <dsp:spPr>
        <a:xfrm>
          <a:off x="0" y="11558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</a:t>
          </a:r>
        </a:p>
      </dsp:txBody>
      <dsp:txXfrm>
        <a:off x="23988" y="1179814"/>
        <a:ext cx="6619524" cy="443423"/>
      </dsp:txXfrm>
    </dsp:sp>
    <dsp:sp modelId="{707AC827-320F-46C9-A694-7AAF86B56340}">
      <dsp:nvSpPr>
        <dsp:cNvPr id="0" name=""/>
        <dsp:cNvSpPr/>
      </dsp:nvSpPr>
      <dsp:spPr>
        <a:xfrm>
          <a:off x="0" y="170770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III</a:t>
          </a:r>
        </a:p>
      </dsp:txBody>
      <dsp:txXfrm>
        <a:off x="23988" y="1731694"/>
        <a:ext cx="6619524" cy="443423"/>
      </dsp:txXfrm>
    </dsp:sp>
    <dsp:sp modelId="{8BF9A988-7F7A-4943-8B10-0D5DCF20CE71}">
      <dsp:nvSpPr>
        <dsp:cNvPr id="0" name=""/>
        <dsp:cNvSpPr/>
      </dsp:nvSpPr>
      <dsp:spPr>
        <a:xfrm>
          <a:off x="0" y="225958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IV</a:t>
          </a:r>
        </a:p>
      </dsp:txBody>
      <dsp:txXfrm>
        <a:off x="23988" y="2283574"/>
        <a:ext cx="6619524" cy="443423"/>
      </dsp:txXfrm>
    </dsp:sp>
    <dsp:sp modelId="{CF57A2EC-ED66-4213-8345-9AFBAA73000C}">
      <dsp:nvSpPr>
        <dsp:cNvPr id="0" name=""/>
        <dsp:cNvSpPr/>
      </dsp:nvSpPr>
      <dsp:spPr>
        <a:xfrm>
          <a:off x="0" y="281146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</a:t>
          </a:r>
        </a:p>
      </dsp:txBody>
      <dsp:txXfrm>
        <a:off x="23988" y="2835454"/>
        <a:ext cx="6619524" cy="443423"/>
      </dsp:txXfrm>
    </dsp:sp>
    <dsp:sp modelId="{77B239D3-0FAD-4CC7-85FC-5DB15D86089F}">
      <dsp:nvSpPr>
        <dsp:cNvPr id="0" name=""/>
        <dsp:cNvSpPr/>
      </dsp:nvSpPr>
      <dsp:spPr>
        <a:xfrm>
          <a:off x="0" y="336334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VI</a:t>
          </a:r>
        </a:p>
      </dsp:txBody>
      <dsp:txXfrm>
        <a:off x="23988" y="3387334"/>
        <a:ext cx="6619524" cy="443423"/>
      </dsp:txXfrm>
    </dsp:sp>
    <dsp:sp modelId="{E5FB04B6-5C6C-4A19-AB90-2CDCBCC49500}">
      <dsp:nvSpPr>
        <dsp:cNvPr id="0" name=""/>
        <dsp:cNvSpPr/>
      </dsp:nvSpPr>
      <dsp:spPr>
        <a:xfrm>
          <a:off x="0" y="39152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MaRe</a:t>
          </a:r>
          <a:r>
            <a:rPr lang="es-ES" sz="2100" kern="1200" dirty="0"/>
            <a:t> Coordinadora Diocesana</a:t>
          </a:r>
        </a:p>
      </dsp:txBody>
      <dsp:txXfrm>
        <a:off x="23988" y="3939214"/>
        <a:ext cx="6619524" cy="443423"/>
      </dsp:txXfrm>
    </dsp:sp>
    <dsp:sp modelId="{B5325DF4-9C71-404F-800E-DF94DCB2EDC2}">
      <dsp:nvSpPr>
        <dsp:cNvPr id="0" name=""/>
        <dsp:cNvSpPr/>
      </dsp:nvSpPr>
      <dsp:spPr>
        <a:xfrm>
          <a:off x="0" y="446710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de Apoyo en Base de Datos Diocesana</a:t>
          </a:r>
        </a:p>
      </dsp:txBody>
      <dsp:txXfrm>
        <a:off x="23988" y="4491094"/>
        <a:ext cx="6619524" cy="443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948B7-572F-40C1-91E9-27666AA2C850}">
      <dsp:nvSpPr>
        <dsp:cNvPr id="0" name=""/>
        <dsp:cNvSpPr/>
      </dsp:nvSpPr>
      <dsp:spPr>
        <a:xfrm>
          <a:off x="0" y="5206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Presidente Diocesano</a:t>
          </a:r>
        </a:p>
      </dsp:txBody>
      <dsp:txXfrm>
        <a:off x="23988" y="76054"/>
        <a:ext cx="6619524" cy="443423"/>
      </dsp:txXfrm>
    </dsp:sp>
    <dsp:sp modelId="{7C4DC0B2-DDFE-4047-B0BC-9EAF99220A9D}">
      <dsp:nvSpPr>
        <dsp:cNvPr id="0" name=""/>
        <dsp:cNvSpPr/>
      </dsp:nvSpPr>
      <dsp:spPr>
        <a:xfrm>
          <a:off x="0" y="60394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</a:t>
          </a:r>
        </a:p>
      </dsp:txBody>
      <dsp:txXfrm>
        <a:off x="23988" y="627934"/>
        <a:ext cx="6619524" cy="443423"/>
      </dsp:txXfrm>
    </dsp:sp>
    <dsp:sp modelId="{69DE757F-EBC3-44F0-9400-FCEDF1CC7283}">
      <dsp:nvSpPr>
        <dsp:cNvPr id="0" name=""/>
        <dsp:cNvSpPr/>
      </dsp:nvSpPr>
      <dsp:spPr>
        <a:xfrm>
          <a:off x="0" y="1155826"/>
          <a:ext cx="6667500" cy="491399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</a:t>
          </a:r>
        </a:p>
      </dsp:txBody>
      <dsp:txXfrm>
        <a:off x="23988" y="1179814"/>
        <a:ext cx="6619524" cy="443423"/>
      </dsp:txXfrm>
    </dsp:sp>
    <dsp:sp modelId="{707AC827-320F-46C9-A694-7AAF86B56340}">
      <dsp:nvSpPr>
        <dsp:cNvPr id="0" name=""/>
        <dsp:cNvSpPr/>
      </dsp:nvSpPr>
      <dsp:spPr>
        <a:xfrm>
          <a:off x="0" y="170770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III</a:t>
          </a:r>
        </a:p>
      </dsp:txBody>
      <dsp:txXfrm>
        <a:off x="23988" y="1731694"/>
        <a:ext cx="6619524" cy="443423"/>
      </dsp:txXfrm>
    </dsp:sp>
    <dsp:sp modelId="{8BF9A988-7F7A-4943-8B10-0D5DCF20CE71}">
      <dsp:nvSpPr>
        <dsp:cNvPr id="0" name=""/>
        <dsp:cNvSpPr/>
      </dsp:nvSpPr>
      <dsp:spPr>
        <a:xfrm>
          <a:off x="0" y="225958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IV</a:t>
          </a:r>
        </a:p>
      </dsp:txBody>
      <dsp:txXfrm>
        <a:off x="23988" y="2283574"/>
        <a:ext cx="6619524" cy="443423"/>
      </dsp:txXfrm>
    </dsp:sp>
    <dsp:sp modelId="{CF57A2EC-ED66-4213-8345-9AFBAA73000C}">
      <dsp:nvSpPr>
        <dsp:cNvPr id="0" name=""/>
        <dsp:cNvSpPr/>
      </dsp:nvSpPr>
      <dsp:spPr>
        <a:xfrm>
          <a:off x="0" y="281146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</a:t>
          </a:r>
        </a:p>
      </dsp:txBody>
      <dsp:txXfrm>
        <a:off x="23988" y="2835454"/>
        <a:ext cx="6619524" cy="443423"/>
      </dsp:txXfrm>
    </dsp:sp>
    <dsp:sp modelId="{77B239D3-0FAD-4CC7-85FC-5DB15D86089F}">
      <dsp:nvSpPr>
        <dsp:cNvPr id="0" name=""/>
        <dsp:cNvSpPr/>
      </dsp:nvSpPr>
      <dsp:spPr>
        <a:xfrm>
          <a:off x="0" y="336334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VI</a:t>
          </a:r>
        </a:p>
      </dsp:txBody>
      <dsp:txXfrm>
        <a:off x="23988" y="3387334"/>
        <a:ext cx="6619524" cy="443423"/>
      </dsp:txXfrm>
    </dsp:sp>
    <dsp:sp modelId="{E5FB04B6-5C6C-4A19-AB90-2CDCBCC49500}">
      <dsp:nvSpPr>
        <dsp:cNvPr id="0" name=""/>
        <dsp:cNvSpPr/>
      </dsp:nvSpPr>
      <dsp:spPr>
        <a:xfrm>
          <a:off x="0" y="39152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MaRe</a:t>
          </a:r>
          <a:r>
            <a:rPr lang="es-ES" sz="2100" kern="1200" dirty="0"/>
            <a:t> Coordinadora Diocesana</a:t>
          </a:r>
        </a:p>
      </dsp:txBody>
      <dsp:txXfrm>
        <a:off x="23988" y="3939214"/>
        <a:ext cx="6619524" cy="443423"/>
      </dsp:txXfrm>
    </dsp:sp>
    <dsp:sp modelId="{B5325DF4-9C71-404F-800E-DF94DCB2EDC2}">
      <dsp:nvSpPr>
        <dsp:cNvPr id="0" name=""/>
        <dsp:cNvSpPr/>
      </dsp:nvSpPr>
      <dsp:spPr>
        <a:xfrm>
          <a:off x="0" y="446710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de Apoyo en Base de Datos Diocesana</a:t>
          </a:r>
        </a:p>
      </dsp:txBody>
      <dsp:txXfrm>
        <a:off x="23988" y="4491094"/>
        <a:ext cx="6619524" cy="4434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948B7-572F-40C1-91E9-27666AA2C850}">
      <dsp:nvSpPr>
        <dsp:cNvPr id="0" name=""/>
        <dsp:cNvSpPr/>
      </dsp:nvSpPr>
      <dsp:spPr>
        <a:xfrm>
          <a:off x="0" y="5206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Presidente Diocesano</a:t>
          </a:r>
        </a:p>
      </dsp:txBody>
      <dsp:txXfrm>
        <a:off x="23988" y="76054"/>
        <a:ext cx="6619524" cy="443423"/>
      </dsp:txXfrm>
    </dsp:sp>
    <dsp:sp modelId="{7C4DC0B2-DDFE-4047-B0BC-9EAF99220A9D}">
      <dsp:nvSpPr>
        <dsp:cNvPr id="0" name=""/>
        <dsp:cNvSpPr/>
      </dsp:nvSpPr>
      <dsp:spPr>
        <a:xfrm>
          <a:off x="0" y="60394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</a:t>
          </a:r>
        </a:p>
      </dsp:txBody>
      <dsp:txXfrm>
        <a:off x="23988" y="627934"/>
        <a:ext cx="6619524" cy="443423"/>
      </dsp:txXfrm>
    </dsp:sp>
    <dsp:sp modelId="{69DE757F-EBC3-44F0-9400-FCEDF1CC7283}">
      <dsp:nvSpPr>
        <dsp:cNvPr id="0" name=""/>
        <dsp:cNvSpPr/>
      </dsp:nvSpPr>
      <dsp:spPr>
        <a:xfrm>
          <a:off x="0" y="11558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</a:t>
          </a:r>
        </a:p>
      </dsp:txBody>
      <dsp:txXfrm>
        <a:off x="23988" y="1179814"/>
        <a:ext cx="6619524" cy="443423"/>
      </dsp:txXfrm>
    </dsp:sp>
    <dsp:sp modelId="{707AC827-320F-46C9-A694-7AAF86B56340}">
      <dsp:nvSpPr>
        <dsp:cNvPr id="0" name=""/>
        <dsp:cNvSpPr/>
      </dsp:nvSpPr>
      <dsp:spPr>
        <a:xfrm>
          <a:off x="0" y="1707706"/>
          <a:ext cx="6667500" cy="491399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III</a:t>
          </a:r>
        </a:p>
      </dsp:txBody>
      <dsp:txXfrm>
        <a:off x="23988" y="1731694"/>
        <a:ext cx="6619524" cy="443423"/>
      </dsp:txXfrm>
    </dsp:sp>
    <dsp:sp modelId="{8BF9A988-7F7A-4943-8B10-0D5DCF20CE71}">
      <dsp:nvSpPr>
        <dsp:cNvPr id="0" name=""/>
        <dsp:cNvSpPr/>
      </dsp:nvSpPr>
      <dsp:spPr>
        <a:xfrm>
          <a:off x="0" y="225958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IV</a:t>
          </a:r>
        </a:p>
      </dsp:txBody>
      <dsp:txXfrm>
        <a:off x="23988" y="2283574"/>
        <a:ext cx="6619524" cy="443423"/>
      </dsp:txXfrm>
    </dsp:sp>
    <dsp:sp modelId="{CF57A2EC-ED66-4213-8345-9AFBAA73000C}">
      <dsp:nvSpPr>
        <dsp:cNvPr id="0" name=""/>
        <dsp:cNvSpPr/>
      </dsp:nvSpPr>
      <dsp:spPr>
        <a:xfrm>
          <a:off x="0" y="281146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</a:t>
          </a:r>
        </a:p>
      </dsp:txBody>
      <dsp:txXfrm>
        <a:off x="23988" y="2835454"/>
        <a:ext cx="6619524" cy="443423"/>
      </dsp:txXfrm>
    </dsp:sp>
    <dsp:sp modelId="{77B239D3-0FAD-4CC7-85FC-5DB15D86089F}">
      <dsp:nvSpPr>
        <dsp:cNvPr id="0" name=""/>
        <dsp:cNvSpPr/>
      </dsp:nvSpPr>
      <dsp:spPr>
        <a:xfrm>
          <a:off x="0" y="336334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VI</a:t>
          </a:r>
        </a:p>
      </dsp:txBody>
      <dsp:txXfrm>
        <a:off x="23988" y="3387334"/>
        <a:ext cx="6619524" cy="443423"/>
      </dsp:txXfrm>
    </dsp:sp>
    <dsp:sp modelId="{E5FB04B6-5C6C-4A19-AB90-2CDCBCC49500}">
      <dsp:nvSpPr>
        <dsp:cNvPr id="0" name=""/>
        <dsp:cNvSpPr/>
      </dsp:nvSpPr>
      <dsp:spPr>
        <a:xfrm>
          <a:off x="0" y="39152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MaRe</a:t>
          </a:r>
          <a:r>
            <a:rPr lang="es-ES" sz="2100" kern="1200" dirty="0"/>
            <a:t> Coordinadora Diocesana</a:t>
          </a:r>
        </a:p>
      </dsp:txBody>
      <dsp:txXfrm>
        <a:off x="23988" y="3939214"/>
        <a:ext cx="6619524" cy="443423"/>
      </dsp:txXfrm>
    </dsp:sp>
    <dsp:sp modelId="{B5325DF4-9C71-404F-800E-DF94DCB2EDC2}">
      <dsp:nvSpPr>
        <dsp:cNvPr id="0" name=""/>
        <dsp:cNvSpPr/>
      </dsp:nvSpPr>
      <dsp:spPr>
        <a:xfrm>
          <a:off x="0" y="446710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de Apoyo en Base de Datos Diocesana</a:t>
          </a:r>
        </a:p>
      </dsp:txBody>
      <dsp:txXfrm>
        <a:off x="23988" y="4491094"/>
        <a:ext cx="6619524" cy="4434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948B7-572F-40C1-91E9-27666AA2C850}">
      <dsp:nvSpPr>
        <dsp:cNvPr id="0" name=""/>
        <dsp:cNvSpPr/>
      </dsp:nvSpPr>
      <dsp:spPr>
        <a:xfrm>
          <a:off x="0" y="5206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Presidente Diocesano</a:t>
          </a:r>
        </a:p>
      </dsp:txBody>
      <dsp:txXfrm>
        <a:off x="23988" y="76054"/>
        <a:ext cx="6619524" cy="443423"/>
      </dsp:txXfrm>
    </dsp:sp>
    <dsp:sp modelId="{7C4DC0B2-DDFE-4047-B0BC-9EAF99220A9D}">
      <dsp:nvSpPr>
        <dsp:cNvPr id="0" name=""/>
        <dsp:cNvSpPr/>
      </dsp:nvSpPr>
      <dsp:spPr>
        <a:xfrm>
          <a:off x="0" y="60394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</a:t>
          </a:r>
        </a:p>
      </dsp:txBody>
      <dsp:txXfrm>
        <a:off x="23988" y="627934"/>
        <a:ext cx="6619524" cy="443423"/>
      </dsp:txXfrm>
    </dsp:sp>
    <dsp:sp modelId="{69DE757F-EBC3-44F0-9400-FCEDF1CC7283}">
      <dsp:nvSpPr>
        <dsp:cNvPr id="0" name=""/>
        <dsp:cNvSpPr/>
      </dsp:nvSpPr>
      <dsp:spPr>
        <a:xfrm>
          <a:off x="0" y="11558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</a:t>
          </a:r>
        </a:p>
      </dsp:txBody>
      <dsp:txXfrm>
        <a:off x="23988" y="1179814"/>
        <a:ext cx="6619524" cy="443423"/>
      </dsp:txXfrm>
    </dsp:sp>
    <dsp:sp modelId="{707AC827-320F-46C9-A694-7AAF86B56340}">
      <dsp:nvSpPr>
        <dsp:cNvPr id="0" name=""/>
        <dsp:cNvSpPr/>
      </dsp:nvSpPr>
      <dsp:spPr>
        <a:xfrm>
          <a:off x="0" y="170770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III</a:t>
          </a:r>
        </a:p>
      </dsp:txBody>
      <dsp:txXfrm>
        <a:off x="23988" y="1731694"/>
        <a:ext cx="6619524" cy="443423"/>
      </dsp:txXfrm>
    </dsp:sp>
    <dsp:sp modelId="{8BF9A988-7F7A-4943-8B10-0D5DCF20CE71}">
      <dsp:nvSpPr>
        <dsp:cNvPr id="0" name=""/>
        <dsp:cNvSpPr/>
      </dsp:nvSpPr>
      <dsp:spPr>
        <a:xfrm>
          <a:off x="0" y="2259586"/>
          <a:ext cx="6667500" cy="491399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IV</a:t>
          </a:r>
        </a:p>
      </dsp:txBody>
      <dsp:txXfrm>
        <a:off x="23988" y="2283574"/>
        <a:ext cx="6619524" cy="443423"/>
      </dsp:txXfrm>
    </dsp:sp>
    <dsp:sp modelId="{CF57A2EC-ED66-4213-8345-9AFBAA73000C}">
      <dsp:nvSpPr>
        <dsp:cNvPr id="0" name=""/>
        <dsp:cNvSpPr/>
      </dsp:nvSpPr>
      <dsp:spPr>
        <a:xfrm>
          <a:off x="0" y="281146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</a:t>
          </a:r>
        </a:p>
      </dsp:txBody>
      <dsp:txXfrm>
        <a:off x="23988" y="2835454"/>
        <a:ext cx="6619524" cy="443423"/>
      </dsp:txXfrm>
    </dsp:sp>
    <dsp:sp modelId="{77B239D3-0FAD-4CC7-85FC-5DB15D86089F}">
      <dsp:nvSpPr>
        <dsp:cNvPr id="0" name=""/>
        <dsp:cNvSpPr/>
      </dsp:nvSpPr>
      <dsp:spPr>
        <a:xfrm>
          <a:off x="0" y="336334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VI</a:t>
          </a:r>
        </a:p>
      </dsp:txBody>
      <dsp:txXfrm>
        <a:off x="23988" y="3387334"/>
        <a:ext cx="6619524" cy="443423"/>
      </dsp:txXfrm>
    </dsp:sp>
    <dsp:sp modelId="{E5FB04B6-5C6C-4A19-AB90-2CDCBCC49500}">
      <dsp:nvSpPr>
        <dsp:cNvPr id="0" name=""/>
        <dsp:cNvSpPr/>
      </dsp:nvSpPr>
      <dsp:spPr>
        <a:xfrm>
          <a:off x="0" y="39152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MaRe</a:t>
          </a:r>
          <a:r>
            <a:rPr lang="es-ES" sz="2100" kern="1200" dirty="0"/>
            <a:t> Coordinadora Diocesana</a:t>
          </a:r>
        </a:p>
      </dsp:txBody>
      <dsp:txXfrm>
        <a:off x="23988" y="3939214"/>
        <a:ext cx="6619524" cy="443423"/>
      </dsp:txXfrm>
    </dsp:sp>
    <dsp:sp modelId="{B5325DF4-9C71-404F-800E-DF94DCB2EDC2}">
      <dsp:nvSpPr>
        <dsp:cNvPr id="0" name=""/>
        <dsp:cNvSpPr/>
      </dsp:nvSpPr>
      <dsp:spPr>
        <a:xfrm>
          <a:off x="0" y="446710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de Apoyo en Base de Datos Diocesana</a:t>
          </a:r>
        </a:p>
      </dsp:txBody>
      <dsp:txXfrm>
        <a:off x="23988" y="4491094"/>
        <a:ext cx="6619524" cy="4434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948B7-572F-40C1-91E9-27666AA2C850}">
      <dsp:nvSpPr>
        <dsp:cNvPr id="0" name=""/>
        <dsp:cNvSpPr/>
      </dsp:nvSpPr>
      <dsp:spPr>
        <a:xfrm>
          <a:off x="0" y="5206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Presidente Diocesano</a:t>
          </a:r>
        </a:p>
      </dsp:txBody>
      <dsp:txXfrm>
        <a:off x="23988" y="76054"/>
        <a:ext cx="6619524" cy="443423"/>
      </dsp:txXfrm>
    </dsp:sp>
    <dsp:sp modelId="{7C4DC0B2-DDFE-4047-B0BC-9EAF99220A9D}">
      <dsp:nvSpPr>
        <dsp:cNvPr id="0" name=""/>
        <dsp:cNvSpPr/>
      </dsp:nvSpPr>
      <dsp:spPr>
        <a:xfrm>
          <a:off x="0" y="60394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</a:t>
          </a:r>
        </a:p>
      </dsp:txBody>
      <dsp:txXfrm>
        <a:off x="23988" y="627934"/>
        <a:ext cx="6619524" cy="443423"/>
      </dsp:txXfrm>
    </dsp:sp>
    <dsp:sp modelId="{69DE757F-EBC3-44F0-9400-FCEDF1CC7283}">
      <dsp:nvSpPr>
        <dsp:cNvPr id="0" name=""/>
        <dsp:cNvSpPr/>
      </dsp:nvSpPr>
      <dsp:spPr>
        <a:xfrm>
          <a:off x="0" y="11558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</a:t>
          </a:r>
        </a:p>
      </dsp:txBody>
      <dsp:txXfrm>
        <a:off x="23988" y="1179814"/>
        <a:ext cx="6619524" cy="443423"/>
      </dsp:txXfrm>
    </dsp:sp>
    <dsp:sp modelId="{707AC827-320F-46C9-A694-7AAF86B56340}">
      <dsp:nvSpPr>
        <dsp:cNvPr id="0" name=""/>
        <dsp:cNvSpPr/>
      </dsp:nvSpPr>
      <dsp:spPr>
        <a:xfrm>
          <a:off x="0" y="170770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III</a:t>
          </a:r>
        </a:p>
      </dsp:txBody>
      <dsp:txXfrm>
        <a:off x="23988" y="1731694"/>
        <a:ext cx="6619524" cy="443423"/>
      </dsp:txXfrm>
    </dsp:sp>
    <dsp:sp modelId="{8BF9A988-7F7A-4943-8B10-0D5DCF20CE71}">
      <dsp:nvSpPr>
        <dsp:cNvPr id="0" name=""/>
        <dsp:cNvSpPr/>
      </dsp:nvSpPr>
      <dsp:spPr>
        <a:xfrm>
          <a:off x="0" y="225958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IV</a:t>
          </a:r>
        </a:p>
      </dsp:txBody>
      <dsp:txXfrm>
        <a:off x="23988" y="2283574"/>
        <a:ext cx="6619524" cy="443423"/>
      </dsp:txXfrm>
    </dsp:sp>
    <dsp:sp modelId="{CF57A2EC-ED66-4213-8345-9AFBAA73000C}">
      <dsp:nvSpPr>
        <dsp:cNvPr id="0" name=""/>
        <dsp:cNvSpPr/>
      </dsp:nvSpPr>
      <dsp:spPr>
        <a:xfrm>
          <a:off x="0" y="2811466"/>
          <a:ext cx="6667500" cy="491399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</a:t>
          </a:r>
        </a:p>
      </dsp:txBody>
      <dsp:txXfrm>
        <a:off x="23988" y="2835454"/>
        <a:ext cx="6619524" cy="443423"/>
      </dsp:txXfrm>
    </dsp:sp>
    <dsp:sp modelId="{77B239D3-0FAD-4CC7-85FC-5DB15D86089F}">
      <dsp:nvSpPr>
        <dsp:cNvPr id="0" name=""/>
        <dsp:cNvSpPr/>
      </dsp:nvSpPr>
      <dsp:spPr>
        <a:xfrm>
          <a:off x="0" y="336334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VI</a:t>
          </a:r>
        </a:p>
      </dsp:txBody>
      <dsp:txXfrm>
        <a:off x="23988" y="3387334"/>
        <a:ext cx="6619524" cy="443423"/>
      </dsp:txXfrm>
    </dsp:sp>
    <dsp:sp modelId="{E5FB04B6-5C6C-4A19-AB90-2CDCBCC49500}">
      <dsp:nvSpPr>
        <dsp:cNvPr id="0" name=""/>
        <dsp:cNvSpPr/>
      </dsp:nvSpPr>
      <dsp:spPr>
        <a:xfrm>
          <a:off x="0" y="39152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MaRe</a:t>
          </a:r>
          <a:r>
            <a:rPr lang="es-ES" sz="2100" kern="1200" dirty="0"/>
            <a:t> Coordinadora Diocesana</a:t>
          </a:r>
        </a:p>
      </dsp:txBody>
      <dsp:txXfrm>
        <a:off x="23988" y="3939214"/>
        <a:ext cx="6619524" cy="443423"/>
      </dsp:txXfrm>
    </dsp:sp>
    <dsp:sp modelId="{B5325DF4-9C71-404F-800E-DF94DCB2EDC2}">
      <dsp:nvSpPr>
        <dsp:cNvPr id="0" name=""/>
        <dsp:cNvSpPr/>
      </dsp:nvSpPr>
      <dsp:spPr>
        <a:xfrm>
          <a:off x="0" y="446710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de Apoyo en Base de Datos Diocesana</a:t>
          </a:r>
        </a:p>
      </dsp:txBody>
      <dsp:txXfrm>
        <a:off x="23988" y="4491094"/>
        <a:ext cx="6619524" cy="4434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948B7-572F-40C1-91E9-27666AA2C850}">
      <dsp:nvSpPr>
        <dsp:cNvPr id="0" name=""/>
        <dsp:cNvSpPr/>
      </dsp:nvSpPr>
      <dsp:spPr>
        <a:xfrm>
          <a:off x="0" y="5206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Presidente Diocesano</a:t>
          </a:r>
        </a:p>
      </dsp:txBody>
      <dsp:txXfrm>
        <a:off x="23988" y="76054"/>
        <a:ext cx="6619524" cy="443423"/>
      </dsp:txXfrm>
    </dsp:sp>
    <dsp:sp modelId="{7C4DC0B2-DDFE-4047-B0BC-9EAF99220A9D}">
      <dsp:nvSpPr>
        <dsp:cNvPr id="0" name=""/>
        <dsp:cNvSpPr/>
      </dsp:nvSpPr>
      <dsp:spPr>
        <a:xfrm>
          <a:off x="0" y="60394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</a:t>
          </a:r>
        </a:p>
      </dsp:txBody>
      <dsp:txXfrm>
        <a:off x="23988" y="627934"/>
        <a:ext cx="6619524" cy="443423"/>
      </dsp:txXfrm>
    </dsp:sp>
    <dsp:sp modelId="{69DE757F-EBC3-44F0-9400-FCEDF1CC7283}">
      <dsp:nvSpPr>
        <dsp:cNvPr id="0" name=""/>
        <dsp:cNvSpPr/>
      </dsp:nvSpPr>
      <dsp:spPr>
        <a:xfrm>
          <a:off x="0" y="11558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</a:t>
          </a:r>
        </a:p>
      </dsp:txBody>
      <dsp:txXfrm>
        <a:off x="23988" y="1179814"/>
        <a:ext cx="6619524" cy="443423"/>
      </dsp:txXfrm>
    </dsp:sp>
    <dsp:sp modelId="{707AC827-320F-46C9-A694-7AAF86B56340}">
      <dsp:nvSpPr>
        <dsp:cNvPr id="0" name=""/>
        <dsp:cNvSpPr/>
      </dsp:nvSpPr>
      <dsp:spPr>
        <a:xfrm>
          <a:off x="0" y="170770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III</a:t>
          </a:r>
        </a:p>
      </dsp:txBody>
      <dsp:txXfrm>
        <a:off x="23988" y="1731694"/>
        <a:ext cx="6619524" cy="443423"/>
      </dsp:txXfrm>
    </dsp:sp>
    <dsp:sp modelId="{8BF9A988-7F7A-4943-8B10-0D5DCF20CE71}">
      <dsp:nvSpPr>
        <dsp:cNvPr id="0" name=""/>
        <dsp:cNvSpPr/>
      </dsp:nvSpPr>
      <dsp:spPr>
        <a:xfrm>
          <a:off x="0" y="225958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IV</a:t>
          </a:r>
        </a:p>
      </dsp:txBody>
      <dsp:txXfrm>
        <a:off x="23988" y="2283574"/>
        <a:ext cx="6619524" cy="443423"/>
      </dsp:txXfrm>
    </dsp:sp>
    <dsp:sp modelId="{CF57A2EC-ED66-4213-8345-9AFBAA73000C}">
      <dsp:nvSpPr>
        <dsp:cNvPr id="0" name=""/>
        <dsp:cNvSpPr/>
      </dsp:nvSpPr>
      <dsp:spPr>
        <a:xfrm>
          <a:off x="0" y="281146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</a:t>
          </a:r>
        </a:p>
      </dsp:txBody>
      <dsp:txXfrm>
        <a:off x="23988" y="2835454"/>
        <a:ext cx="6619524" cy="443423"/>
      </dsp:txXfrm>
    </dsp:sp>
    <dsp:sp modelId="{77B239D3-0FAD-4CC7-85FC-5DB15D86089F}">
      <dsp:nvSpPr>
        <dsp:cNvPr id="0" name=""/>
        <dsp:cNvSpPr/>
      </dsp:nvSpPr>
      <dsp:spPr>
        <a:xfrm>
          <a:off x="0" y="3363346"/>
          <a:ext cx="6667500" cy="491399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VI</a:t>
          </a:r>
        </a:p>
      </dsp:txBody>
      <dsp:txXfrm>
        <a:off x="23988" y="3387334"/>
        <a:ext cx="6619524" cy="443423"/>
      </dsp:txXfrm>
    </dsp:sp>
    <dsp:sp modelId="{E5FB04B6-5C6C-4A19-AB90-2CDCBCC49500}">
      <dsp:nvSpPr>
        <dsp:cNvPr id="0" name=""/>
        <dsp:cNvSpPr/>
      </dsp:nvSpPr>
      <dsp:spPr>
        <a:xfrm>
          <a:off x="0" y="39152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MaRe</a:t>
          </a:r>
          <a:r>
            <a:rPr lang="es-ES" sz="2100" kern="1200" dirty="0"/>
            <a:t> Coordinadora Diocesana</a:t>
          </a:r>
        </a:p>
      </dsp:txBody>
      <dsp:txXfrm>
        <a:off x="23988" y="3939214"/>
        <a:ext cx="6619524" cy="443423"/>
      </dsp:txXfrm>
    </dsp:sp>
    <dsp:sp modelId="{B5325DF4-9C71-404F-800E-DF94DCB2EDC2}">
      <dsp:nvSpPr>
        <dsp:cNvPr id="0" name=""/>
        <dsp:cNvSpPr/>
      </dsp:nvSpPr>
      <dsp:spPr>
        <a:xfrm>
          <a:off x="0" y="446710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de Apoyo en Base de Datos Diocesana</a:t>
          </a:r>
        </a:p>
      </dsp:txBody>
      <dsp:txXfrm>
        <a:off x="23988" y="4491094"/>
        <a:ext cx="6619524" cy="4434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948B7-572F-40C1-91E9-27666AA2C850}">
      <dsp:nvSpPr>
        <dsp:cNvPr id="0" name=""/>
        <dsp:cNvSpPr/>
      </dsp:nvSpPr>
      <dsp:spPr>
        <a:xfrm>
          <a:off x="0" y="5206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Presidente Diocesano</a:t>
          </a:r>
        </a:p>
      </dsp:txBody>
      <dsp:txXfrm>
        <a:off x="23988" y="76054"/>
        <a:ext cx="6619524" cy="443423"/>
      </dsp:txXfrm>
    </dsp:sp>
    <dsp:sp modelId="{7C4DC0B2-DDFE-4047-B0BC-9EAF99220A9D}">
      <dsp:nvSpPr>
        <dsp:cNvPr id="0" name=""/>
        <dsp:cNvSpPr/>
      </dsp:nvSpPr>
      <dsp:spPr>
        <a:xfrm>
          <a:off x="0" y="60394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</a:t>
          </a:r>
        </a:p>
      </dsp:txBody>
      <dsp:txXfrm>
        <a:off x="23988" y="627934"/>
        <a:ext cx="6619524" cy="443423"/>
      </dsp:txXfrm>
    </dsp:sp>
    <dsp:sp modelId="{69DE757F-EBC3-44F0-9400-FCEDF1CC7283}">
      <dsp:nvSpPr>
        <dsp:cNvPr id="0" name=""/>
        <dsp:cNvSpPr/>
      </dsp:nvSpPr>
      <dsp:spPr>
        <a:xfrm>
          <a:off x="0" y="115582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</a:t>
          </a:r>
        </a:p>
      </dsp:txBody>
      <dsp:txXfrm>
        <a:off x="23988" y="1179814"/>
        <a:ext cx="6619524" cy="443423"/>
      </dsp:txXfrm>
    </dsp:sp>
    <dsp:sp modelId="{707AC827-320F-46C9-A694-7AAF86B56340}">
      <dsp:nvSpPr>
        <dsp:cNvPr id="0" name=""/>
        <dsp:cNvSpPr/>
      </dsp:nvSpPr>
      <dsp:spPr>
        <a:xfrm>
          <a:off x="0" y="170770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III</a:t>
          </a:r>
        </a:p>
      </dsp:txBody>
      <dsp:txXfrm>
        <a:off x="23988" y="1731694"/>
        <a:ext cx="6619524" cy="443423"/>
      </dsp:txXfrm>
    </dsp:sp>
    <dsp:sp modelId="{8BF9A988-7F7A-4943-8B10-0D5DCF20CE71}">
      <dsp:nvSpPr>
        <dsp:cNvPr id="0" name=""/>
        <dsp:cNvSpPr/>
      </dsp:nvSpPr>
      <dsp:spPr>
        <a:xfrm>
          <a:off x="0" y="225958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IV</a:t>
          </a:r>
        </a:p>
      </dsp:txBody>
      <dsp:txXfrm>
        <a:off x="23988" y="2283574"/>
        <a:ext cx="6619524" cy="443423"/>
      </dsp:txXfrm>
    </dsp:sp>
    <dsp:sp modelId="{CF57A2EC-ED66-4213-8345-9AFBAA73000C}">
      <dsp:nvSpPr>
        <dsp:cNvPr id="0" name=""/>
        <dsp:cNvSpPr/>
      </dsp:nvSpPr>
      <dsp:spPr>
        <a:xfrm>
          <a:off x="0" y="281146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</a:t>
          </a:r>
        </a:p>
      </dsp:txBody>
      <dsp:txXfrm>
        <a:off x="23988" y="2835454"/>
        <a:ext cx="6619524" cy="443423"/>
      </dsp:txXfrm>
    </dsp:sp>
    <dsp:sp modelId="{77B239D3-0FAD-4CC7-85FC-5DB15D86089F}">
      <dsp:nvSpPr>
        <dsp:cNvPr id="0" name=""/>
        <dsp:cNvSpPr/>
      </dsp:nvSpPr>
      <dsp:spPr>
        <a:xfrm>
          <a:off x="0" y="3363346"/>
          <a:ext cx="6667500" cy="49139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Secretario Diocesano de Área VI</a:t>
          </a:r>
        </a:p>
      </dsp:txBody>
      <dsp:txXfrm>
        <a:off x="23988" y="3387334"/>
        <a:ext cx="6619524" cy="443423"/>
      </dsp:txXfrm>
    </dsp:sp>
    <dsp:sp modelId="{E5FB04B6-5C6C-4A19-AB90-2CDCBCC49500}">
      <dsp:nvSpPr>
        <dsp:cNvPr id="0" name=""/>
        <dsp:cNvSpPr/>
      </dsp:nvSpPr>
      <dsp:spPr>
        <a:xfrm>
          <a:off x="0" y="3915226"/>
          <a:ext cx="6667500" cy="491399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MaRe</a:t>
          </a:r>
          <a:r>
            <a:rPr lang="es-ES" sz="2100" kern="1200" dirty="0"/>
            <a:t> Coordinadora Diocesana</a:t>
          </a:r>
        </a:p>
      </dsp:txBody>
      <dsp:txXfrm>
        <a:off x="23988" y="3939214"/>
        <a:ext cx="6619524" cy="443423"/>
      </dsp:txXfrm>
    </dsp:sp>
    <dsp:sp modelId="{B5325DF4-9C71-404F-800E-DF94DCB2EDC2}">
      <dsp:nvSpPr>
        <dsp:cNvPr id="0" name=""/>
        <dsp:cNvSpPr/>
      </dsp:nvSpPr>
      <dsp:spPr>
        <a:xfrm>
          <a:off x="0" y="4467106"/>
          <a:ext cx="6667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Matrimonio de Apoyo en Base de Datos Diocesana</a:t>
          </a:r>
        </a:p>
      </dsp:txBody>
      <dsp:txXfrm>
        <a:off x="23988" y="4491094"/>
        <a:ext cx="6619524" cy="443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29293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18313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217629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71949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472879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103775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461658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657907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255041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5213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574792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854812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82164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872031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174205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220991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262793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109689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611233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7417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276848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993168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53073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194127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054022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456109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0945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335803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4220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043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404399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054735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732642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43754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629211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991222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96581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921836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2159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5894645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0399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0194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6754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5555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9690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0957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68469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16167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8449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72553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736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85281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9424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60950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18510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12726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80946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2340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8092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1488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8967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76241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12299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23092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77713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6441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21956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87251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85458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391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056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29863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8036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00540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68784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06475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30999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55167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05350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2350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0767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71007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79419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20869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82858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77679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42017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06124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22848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32485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193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430248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621192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554068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819424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1422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161664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463239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869092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160746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5337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08158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284091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647045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527492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68290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388392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796441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92898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971976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487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7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7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7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7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7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7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7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6.png"/></Relationships>
</file>

<file path=ppt/slides/_rels/slide10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microsoft.com/office/2007/relationships/hdphoto" Target="../media/hdphoto7.wdp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148.png"/><Relationship Id="rId4" Type="http://schemas.openxmlformats.org/officeDocument/2006/relationships/image" Target="../media/image14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6.png"/></Relationships>
</file>

<file path=ppt/slides/_rels/slide1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169.png"/><Relationship Id="rId4" Type="http://schemas.openxmlformats.org/officeDocument/2006/relationships/image" Target="../media/image17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169.png"/><Relationship Id="rId4" Type="http://schemas.openxmlformats.org/officeDocument/2006/relationships/image" Target="../media/image17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6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82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3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2.png"/><Relationship Id="rId4" Type="http://schemas.openxmlformats.org/officeDocument/2006/relationships/image" Target="../media/image18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6.jpe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6.jpeg"/><Relationship Id="rId4" Type="http://schemas.openxmlformats.org/officeDocument/2006/relationships/image" Target="../media/image197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3.wdp"/><Relationship Id="rId5" Type="http://schemas.openxmlformats.org/officeDocument/2006/relationships/image" Target="../media/image199.png"/><Relationship Id="rId4" Type="http://schemas.openxmlformats.org/officeDocument/2006/relationships/image" Target="../media/image19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mexicomfc.net/videos/registro_en_linea_2.mp4" TargetMode="Externa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exicomfc.net/videos/v2/cambio_password.mp4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exicomfc.net/videos/v2/tickets.mp4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exicomfc.net/videos/v2/tickets.mp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mexicomfc.net/videos/v2/tickets.mp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exicomfc.net/videos/sysadmin/nueva_acta_sector.mp4" TargetMode="Externa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jpg"/><Relationship Id="rId4" Type="http://schemas.openxmlformats.org/officeDocument/2006/relationships/image" Target="../media/image10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9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" descr="LOGO EQUIPO ENTRANTE  2019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4282" y="1444322"/>
            <a:ext cx="2584433" cy="266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" descr="1logomfc.pn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521" y="1444322"/>
            <a:ext cx="1903922" cy="333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"/>
          <p:cNvSpPr txBox="1"/>
          <p:nvPr/>
        </p:nvSpPr>
        <p:spPr>
          <a:xfrm>
            <a:off x="874427" y="6418872"/>
            <a:ext cx="103703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0" i="1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0" i="1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santidad"</a:t>
            </a:r>
            <a:endParaRPr sz="1800" b="0" i="1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2" name="Google Shape;162;p1"/>
          <p:cNvSpPr txBox="1"/>
          <p:nvPr/>
        </p:nvSpPr>
        <p:spPr>
          <a:xfrm>
            <a:off x="8270543" y="116876"/>
            <a:ext cx="36997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Equipo Coordinador Nacional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2019-2022</a:t>
            </a:r>
            <a:endParaRPr sz="1600" b="0" i="1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" name="Google Shape;163;p1"/>
          <p:cNvSpPr txBox="1"/>
          <p:nvPr/>
        </p:nvSpPr>
        <p:spPr>
          <a:xfrm>
            <a:off x="116426" y="320884"/>
            <a:ext cx="31529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Movimiento Familiar Cristiano</a:t>
            </a:r>
            <a:endParaRPr sz="16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1"/>
          <p:cNvSpPr txBox="1"/>
          <p:nvPr/>
        </p:nvSpPr>
        <p:spPr>
          <a:xfrm>
            <a:off x="874427" y="1950390"/>
            <a:ext cx="10555082" cy="282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mbria"/>
              <a:buNone/>
            </a:pPr>
            <a:r>
              <a:rPr lang="es-MX" sz="4000" b="1" i="0" u="none" strike="noStrike" cap="none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Operación</a:t>
            </a:r>
            <a:r>
              <a:rPr lang="en-US" sz="4000" b="1" i="0" u="none" strike="noStrike" cap="none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y </a:t>
            </a:r>
            <a:r>
              <a:rPr lang="es-MX" sz="40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r>
              <a:rPr lang="es-MX" sz="4000" b="1" i="0" u="none" strike="noStrike" cap="none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so</a:t>
            </a:r>
            <a:r>
              <a:rPr lang="en-US" sz="4000" b="1" i="0" u="none" strike="noStrike" cap="none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de 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mbria"/>
              <a:buNone/>
            </a:pPr>
            <a:r>
              <a:rPr lang="en-US" sz="4000" b="1" i="0" u="none" strike="noStrike" cap="none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Base de </a:t>
            </a:r>
            <a:r>
              <a:rPr lang="es-MX" sz="4000" b="1" i="0" u="none" strike="noStrike" cap="none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Datos</a:t>
            </a:r>
            <a:r>
              <a:rPr lang="en-US" sz="4000" b="1" i="0" u="none" strike="noStrike" cap="none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Web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mbria"/>
              <a:buNone/>
            </a:pPr>
            <a:endParaRPr lang="en-US" sz="4000" b="1" dirty="0">
              <a:solidFill>
                <a:srgbClr val="002060"/>
              </a:solidFill>
              <a:latin typeface="Cambria"/>
              <a:ea typeface="Cambria"/>
              <a:sym typeface="Cambr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mbria"/>
              <a:buNone/>
            </a:pPr>
            <a:r>
              <a:rPr lang="es-MX" sz="2000" dirty="0"/>
              <a:t>Para</a:t>
            </a:r>
            <a:r>
              <a:rPr lang="es-MX" dirty="0"/>
              <a:t>: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mbria"/>
              <a:buNone/>
            </a:pPr>
            <a:r>
              <a:rPr lang="es-MX" sz="4000" b="1" i="0" u="none" strike="noStrike" cap="none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Equipo</a:t>
            </a:r>
            <a:r>
              <a:rPr lang="en-US" sz="4000" b="1" i="0" u="none" strike="noStrike" cap="none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MX" sz="4000" b="1" i="0" u="none" strike="noStrike" cap="none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Coordinador</a:t>
            </a:r>
            <a:r>
              <a:rPr lang="en-US" sz="4000" b="1" i="0" u="none" strike="noStrike" cap="none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MX" sz="4000" b="1" i="0" u="none" strike="noStrike" cap="none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Dio</a:t>
            </a:r>
            <a:r>
              <a:rPr lang="es-MX" sz="40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cesano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"/>
          <p:cNvSpPr/>
          <p:nvPr/>
        </p:nvSpPr>
        <p:spPr>
          <a:xfrm>
            <a:off x="4073053" y="0"/>
            <a:ext cx="33246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Beneficios</a:t>
            </a:r>
            <a:endParaRPr/>
          </a:p>
        </p:txBody>
      </p:sp>
      <p:sp>
        <p:nvSpPr>
          <p:cNvPr id="218" name="Google Shape;218;p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 txBox="1"/>
          <p:nvPr/>
        </p:nvSpPr>
        <p:spPr>
          <a:xfrm>
            <a:off x="2619214" y="1237280"/>
            <a:ext cx="9340886" cy="449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Compartir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información, en forma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simultánea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con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otras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áreas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sector,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ejemplos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Fuertes,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Capacitaciones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Reuniones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Funcionales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Agenda de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actividades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Directorios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etc.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estandarización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nombres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etc.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Reportes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estandarizados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fácil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exportar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Excel.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Capacitación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línea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Tutoriales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Ingreso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3 Bases de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Matrimonios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Jóvenes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Mares).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consulta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Actas de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Reunión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Aniversarios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cumpleaños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063" y="1237280"/>
            <a:ext cx="1500110" cy="4383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1" y="1090012"/>
            <a:ext cx="1844040" cy="2667000"/>
          </a:xfrm>
          <a:prstGeom prst="rect">
            <a:avLst/>
          </a:prstGeom>
        </p:spPr>
      </p:pic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7" name="Flecha izquierda 6"/>
          <p:cNvSpPr/>
          <p:nvPr/>
        </p:nvSpPr>
        <p:spPr>
          <a:xfrm>
            <a:off x="1188920" y="2844825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4995" y="1090012"/>
            <a:ext cx="7271192" cy="4374323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4238016" y="4273296"/>
            <a:ext cx="2170354" cy="11910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/>
          <p:cNvSpPr/>
          <p:nvPr/>
        </p:nvSpPr>
        <p:spPr>
          <a:xfrm>
            <a:off x="2264995" y="4998710"/>
            <a:ext cx="1973021" cy="4656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6571868" y="4360983"/>
            <a:ext cx="2699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dirty="0"/>
              <a:t>Para registrar al Asistente Eclesial deberán considerar los </a:t>
            </a:r>
            <a:r>
              <a:rPr lang="es-419" sz="1600" b="1" dirty="0"/>
              <a:t>PERFILES QUE SE MUESTRAN</a:t>
            </a:r>
          </a:p>
        </p:txBody>
      </p:sp>
      <p:pic>
        <p:nvPicPr>
          <p:cNvPr id="10" name="Imagen 9" descr="Papa, sacerdote católico y monja caricatura. | Vector Premium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3642" y1="3190" x2="73642" y2="3190"/>
                        <a14:foregroundMark x1="76997" y1="26635" x2="76997" y2="26635"/>
                        <a14:foregroundMark x1="71406" y1="28230" x2="71406" y2="28230"/>
                        <a14:foregroundMark x1="63259" y1="22648" x2="63259" y2="22648"/>
                        <a14:foregroundMark x1="82588" y1="22329" x2="82588" y2="22329"/>
                        <a14:foregroundMark x1="67891" y1="26156" x2="67891" y2="26156"/>
                        <a14:foregroundMark x1="69489" y1="38437" x2="69489" y2="38437"/>
                        <a14:foregroundMark x1="76038" y1="6858" x2="76038" y2="6858"/>
                        <a14:foregroundMark x1="24121" y1="53907" x2="24121" y2="53907"/>
                        <a14:foregroundMark x1="30990" y1="84211" x2="30990" y2="84211"/>
                        <a14:foregroundMark x1="18690" y1="55343" x2="18690" y2="55343"/>
                        <a14:foregroundMark x1="75559" y1="54386" x2="75559" y2="54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532" y="110216"/>
            <a:ext cx="3266219" cy="327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285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4437"/>
            <a:ext cx="1904042" cy="4642339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57219" y="3292568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86" y="1391724"/>
            <a:ext cx="8040414" cy="204951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033338" y="1053170"/>
            <a:ext cx="3267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b="1" dirty="0"/>
              <a:t>Análisis de reportes de Fase 2: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904042" y="3514698"/>
            <a:ext cx="3683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b="1" dirty="0"/>
              <a:t>Reporte # 1: </a:t>
            </a:r>
            <a:r>
              <a:rPr lang="es-419" sz="1600" dirty="0"/>
              <a:t>Devuelve a </a:t>
            </a:r>
            <a:r>
              <a:rPr lang="es-419" sz="1600" b="1" dirty="0"/>
              <a:t>PARTICIPANTES (MEMBRESIA)</a:t>
            </a:r>
            <a:r>
              <a:rPr lang="es-419" sz="1600" dirty="0"/>
              <a:t> con estatus “Alta” (activos) que asistieron a diversos eventos.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853757" y="5097760"/>
            <a:ext cx="3682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b="1" dirty="0"/>
              <a:t>Reporte # 2: </a:t>
            </a:r>
            <a:r>
              <a:rPr lang="es-419" sz="1600" dirty="0"/>
              <a:t>Devuelve la </a:t>
            </a:r>
            <a:r>
              <a:rPr lang="es-419" sz="1600" b="1" dirty="0"/>
              <a:t>CANTIDAD de servidores</a:t>
            </a:r>
            <a:r>
              <a:rPr lang="es-419" sz="1600" dirty="0"/>
              <a:t> con estatus “Alta” (activos) que participaron en diversos eventos.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095814" y="3441242"/>
            <a:ext cx="3765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b="1" dirty="0"/>
              <a:t>Reporte # 3: </a:t>
            </a:r>
            <a:r>
              <a:rPr lang="es-419" sz="1600" dirty="0"/>
              <a:t>Devuelve la </a:t>
            </a:r>
            <a:r>
              <a:rPr lang="es-419" sz="1600" b="1" dirty="0"/>
              <a:t>CANTIDAD de participantes</a:t>
            </a:r>
            <a:r>
              <a:rPr lang="es-419" sz="1600" dirty="0"/>
              <a:t> con estatus “Alta” (activa) que participaron en diversos eventos.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095814" y="4963995"/>
            <a:ext cx="3683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b="1" dirty="0"/>
              <a:t>Reporte # 6: </a:t>
            </a:r>
            <a:r>
              <a:rPr lang="es-419" sz="1600" dirty="0"/>
              <a:t>Devuelve a </a:t>
            </a:r>
            <a:r>
              <a:rPr lang="es-419" sz="1600" b="1" dirty="0"/>
              <a:t>PARTICIPANTES QUE NO SON MEMBRESIA DE MFC </a:t>
            </a:r>
            <a:r>
              <a:rPr lang="es-419" sz="1600" dirty="0"/>
              <a:t>que asistieron a diversos eventos, siendo la mayoría a Servicios Institucionales de Área II</a:t>
            </a:r>
          </a:p>
        </p:txBody>
      </p:sp>
    </p:spTree>
    <p:extLst>
      <p:ext uri="{BB962C8B-B14F-4D97-AF65-F5344CB8AC3E}">
        <p14:creationId xmlns:p14="http://schemas.microsoft.com/office/powerpoint/2010/main" val="283720097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35" descr="http://www.descargarbasededatos.com/48-77-large/base-de-datos-del-informatic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912" y="1608749"/>
            <a:ext cx="3401923" cy="34328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14534846"/>
              </p:ext>
            </p:extLst>
          </p:nvPr>
        </p:nvGraphicFramePr>
        <p:xfrm>
          <a:off x="4419600" y="1051560"/>
          <a:ext cx="6667500" cy="501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868048" y="129028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Equipo Coordinador Diocesano</a:t>
            </a:r>
          </a:p>
        </p:txBody>
      </p:sp>
    </p:spTree>
    <p:extLst>
      <p:ext uri="{BB962C8B-B14F-4D97-AF65-F5344CB8AC3E}">
        <p14:creationId xmlns:p14="http://schemas.microsoft.com/office/powerpoint/2010/main" val="874572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751968" y="1444985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6401" y="1066158"/>
            <a:ext cx="5010057" cy="1655379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 flipV="1">
            <a:off x="2384385" y="2412125"/>
            <a:ext cx="1320512" cy="218231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1204" y="2729722"/>
            <a:ext cx="7240796" cy="3594539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 flipV="1">
            <a:off x="2384385" y="3782761"/>
            <a:ext cx="2596036" cy="81167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0" y="4626464"/>
            <a:ext cx="47687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La información que se obtiene solo considera a membresía  con estatus ALTA.</a:t>
            </a:r>
          </a:p>
          <a:p>
            <a:endParaRPr lang="es-419" sz="1500" dirty="0"/>
          </a:p>
          <a:p>
            <a:r>
              <a:rPr lang="es-419" sz="1500" b="1" dirty="0"/>
              <a:t>Es importante retroalimentar periódicamente al ECD para su conocimiento y apoyo.</a:t>
            </a:r>
          </a:p>
        </p:txBody>
      </p:sp>
    </p:spTree>
    <p:extLst>
      <p:ext uri="{BB962C8B-B14F-4D97-AF65-F5344CB8AC3E}">
        <p14:creationId xmlns:p14="http://schemas.microsoft.com/office/powerpoint/2010/main" val="23642697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262638" y="1704433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4940" y="1090109"/>
            <a:ext cx="7877060" cy="29718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845935" y="5071026"/>
            <a:ext cx="47687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Como Área VI diocesana podremos visualizar las Actas de reunión juveniles con la finalidad de darle seguimiento a </a:t>
            </a:r>
            <a:r>
              <a:rPr lang="es-419" sz="1500" b="1" dirty="0"/>
              <a:t>COMPROMISOS</a:t>
            </a:r>
            <a:r>
              <a:rPr lang="es-419" sz="1500" dirty="0"/>
              <a:t> y </a:t>
            </a:r>
            <a:r>
              <a:rPr lang="es-419" sz="1500" b="1" dirty="0"/>
              <a:t>ACUERDOS</a:t>
            </a:r>
            <a:r>
              <a:rPr lang="es-419" sz="1500" dirty="0"/>
              <a:t>.</a:t>
            </a:r>
            <a:endParaRPr lang="es-419" sz="1500" b="1" dirty="0"/>
          </a:p>
        </p:txBody>
      </p:sp>
      <p:pic>
        <p:nvPicPr>
          <p:cNvPr id="5" name="Imagen 4" descr="&lt;strong&gt;Checklist&lt;/strong&gt; for Host Families | Internation Nannies &amp; Home ...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2" b="100000" l="3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634" y="3435547"/>
            <a:ext cx="2195038" cy="172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214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262638" y="1704433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9" name="Grupo 8"/>
          <p:cNvGrpSpPr/>
          <p:nvPr/>
        </p:nvGrpSpPr>
        <p:grpSpPr>
          <a:xfrm>
            <a:off x="5882641" y="1090109"/>
            <a:ext cx="5135879" cy="5124671"/>
            <a:chOff x="2036633" y="16645"/>
            <a:chExt cx="6733716" cy="6293533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6633" y="2922233"/>
              <a:ext cx="6733716" cy="3387945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6633" y="16645"/>
              <a:ext cx="6705601" cy="2909978"/>
            </a:xfrm>
            <a:prstGeom prst="rect">
              <a:avLst/>
            </a:prstGeom>
          </p:spPr>
        </p:pic>
      </p:grpSp>
      <p:pic>
        <p:nvPicPr>
          <p:cNvPr id="10" name="Imagen 9" descr="Blog Writing &lt;strong&gt;Checklist&lt;/strong&gt;: Have You Covered These 8 Blogging ...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980" y1="31707" x2="56980" y2="31707"/>
                        <a14:foregroundMark x1="33333" y1="42378" x2="33333" y2="42378"/>
                        <a14:foregroundMark x1="37892" y1="32927" x2="37892" y2="32927"/>
                        <a14:foregroundMark x1="40456" y1="24085" x2="40456" y2="24085"/>
                        <a14:foregroundMark x1="46154" y1="18293" x2="46154" y2="18293"/>
                        <a14:foregroundMark x1="41026" y1="63415" x2="41026" y2="63415"/>
                        <a14:foregroundMark x1="78348" y1="55488" x2="78348" y2="55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483" y="1988948"/>
            <a:ext cx="2463617" cy="230218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 rot="19483630">
            <a:off x="5442605" y="2909206"/>
            <a:ext cx="624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Acta de Reunión Diocesana Juvenil</a:t>
            </a:r>
          </a:p>
        </p:txBody>
      </p:sp>
    </p:spTree>
    <p:extLst>
      <p:ext uri="{BB962C8B-B14F-4D97-AF65-F5344CB8AC3E}">
        <p14:creationId xmlns:p14="http://schemas.microsoft.com/office/powerpoint/2010/main" val="14079783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40525" y="219140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120" y="1090109"/>
            <a:ext cx="7802880" cy="385702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4747650"/>
            <a:ext cx="4768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Como MSD_AVI tenemos la </a:t>
            </a:r>
            <a:r>
              <a:rPr lang="es-419" sz="1500" b="1" dirty="0"/>
              <a:t>POSIBILIDAD</a:t>
            </a:r>
            <a:r>
              <a:rPr lang="es-419" sz="1500" dirty="0"/>
              <a:t> y </a:t>
            </a:r>
            <a:r>
              <a:rPr lang="es-419" sz="1500" b="1" dirty="0"/>
              <a:t>ALCANCE</a:t>
            </a:r>
            <a:r>
              <a:rPr lang="es-419" sz="1500" dirty="0"/>
              <a:t> de editar y agregar información como se muestra en la imagen con LETRAS AZULES y además registrar EVENTOS.</a:t>
            </a:r>
          </a:p>
        </p:txBody>
      </p:sp>
    </p:spTree>
    <p:extLst>
      <p:ext uri="{BB962C8B-B14F-4D97-AF65-F5344CB8AC3E}">
        <p14:creationId xmlns:p14="http://schemas.microsoft.com/office/powerpoint/2010/main" val="2485707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40525" y="219140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2196" y="1676400"/>
            <a:ext cx="8123083" cy="286696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962827" y="4543368"/>
            <a:ext cx="421631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Para consultar y editar membresía del CBF en  Jóvenes es necesario conocer </a:t>
            </a:r>
            <a:r>
              <a:rPr lang="es-419" sz="1500" b="1" dirty="0"/>
              <a:t>su “ID” , Sector y Estatus.</a:t>
            </a:r>
          </a:p>
          <a:p>
            <a:pPr algn="just"/>
            <a:endParaRPr lang="es-419" sz="1500" dirty="0"/>
          </a:p>
          <a:p>
            <a:pPr algn="just"/>
            <a:r>
              <a:rPr lang="es-419" sz="1500" dirty="0"/>
              <a:t>Y para servidores pueden filtrar por “ROL”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3764279" y="3122975"/>
            <a:ext cx="787078" cy="42826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redondeado 11"/>
          <p:cNvSpPr/>
          <p:nvPr/>
        </p:nvSpPr>
        <p:spPr>
          <a:xfrm>
            <a:off x="10789148" y="3485648"/>
            <a:ext cx="976132" cy="4128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redondeado 12"/>
          <p:cNvSpPr/>
          <p:nvPr/>
        </p:nvSpPr>
        <p:spPr>
          <a:xfrm>
            <a:off x="7179144" y="3485648"/>
            <a:ext cx="3285912" cy="4128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>
            <a:off x="7870229" y="4574312"/>
            <a:ext cx="3816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Es muy importante hacer </a:t>
            </a:r>
            <a:r>
              <a:rPr lang="es-419" sz="1500" b="1" dirty="0"/>
              <a:t>AJUSTES</a:t>
            </a:r>
            <a:r>
              <a:rPr lang="es-419" sz="1500" dirty="0"/>
              <a:t> o </a:t>
            </a:r>
            <a:r>
              <a:rPr lang="es-419" sz="1500" b="1" dirty="0"/>
              <a:t>ASIGNACION</a:t>
            </a:r>
            <a:r>
              <a:rPr lang="es-419" sz="1500" dirty="0"/>
              <a:t> de FUNCIONES (Funciones Adicionales) DESPUES del Registro en Línea.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978077" y="1120740"/>
            <a:ext cx="55495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u="sng" dirty="0">
                <a:solidFill>
                  <a:schemeClr val="accent5">
                    <a:lumMod val="75000"/>
                  </a:schemeClr>
                </a:solidFill>
              </a:rPr>
              <a:t>ALTAS, MODIFICACIONES Y CONSULTAS DE JOVENES</a:t>
            </a:r>
          </a:p>
        </p:txBody>
      </p:sp>
      <p:pic>
        <p:nvPicPr>
          <p:cNvPr id="18" name="Imagen 17" descr="Manual de Talleres de Trabajo con &lt;strong&gt;Adolescentes&lt;/strong&gt; ...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628" y="4256456"/>
            <a:ext cx="2330369" cy="200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144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40525" y="219140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2196" y="1676400"/>
            <a:ext cx="8123083" cy="286696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642196" y="4760293"/>
            <a:ext cx="49282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Para consultar y editar membresía del CBF en  Adolescentes es necesario conocer </a:t>
            </a:r>
            <a:r>
              <a:rPr lang="es-419" sz="1500" b="1" dirty="0"/>
              <a:t>su “ID” , Sector y Estatus.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3764279" y="3122975"/>
            <a:ext cx="787078" cy="42826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redondeado 11"/>
          <p:cNvSpPr/>
          <p:nvPr/>
        </p:nvSpPr>
        <p:spPr>
          <a:xfrm>
            <a:off x="10789148" y="3485648"/>
            <a:ext cx="976132" cy="4128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redondeado 12"/>
          <p:cNvSpPr/>
          <p:nvPr/>
        </p:nvSpPr>
        <p:spPr>
          <a:xfrm>
            <a:off x="7179144" y="3485648"/>
            <a:ext cx="3285912" cy="4128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CuadroTexto 14"/>
          <p:cNvSpPr txBox="1"/>
          <p:nvPr/>
        </p:nvSpPr>
        <p:spPr>
          <a:xfrm>
            <a:off x="4743498" y="1083190"/>
            <a:ext cx="62565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u="sng" dirty="0">
                <a:solidFill>
                  <a:schemeClr val="accent5">
                    <a:lumMod val="75000"/>
                  </a:schemeClr>
                </a:solidFill>
              </a:rPr>
              <a:t>ALTAS, MODIFICACIONES Y CONSULTAS DE ADOLESCENTES</a:t>
            </a:r>
          </a:p>
        </p:txBody>
      </p:sp>
      <p:pic>
        <p:nvPicPr>
          <p:cNvPr id="16" name="Imagen 15" descr="Teenager boys and girls &lt;strong&gt;cartoons&lt;/strong&gt; Vector | Free Download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53" b="88010" l="1438" r="97764">
                        <a14:foregroundMark x1="59904" y1="26379" x2="59904" y2="26379"/>
                        <a14:foregroundMark x1="60543" y1="47962" x2="60543" y2="47962"/>
                        <a14:foregroundMark x1="49681" y1="34053" x2="49681" y2="34053"/>
                        <a14:foregroundMark x1="51278" y1="39808" x2="51278" y2="39808"/>
                        <a14:foregroundMark x1="68530" y1="37890" x2="68530" y2="37890"/>
                        <a14:foregroundMark x1="66933" y1="39808" x2="66933" y2="39808"/>
                        <a14:foregroundMark x1="70767" y1="33094" x2="70767" y2="33094"/>
                        <a14:foregroundMark x1="70767" y1="29257" x2="70767" y2="29257"/>
                        <a14:foregroundMark x1="65974" y1="41247" x2="65974" y2="41247"/>
                        <a14:foregroundMark x1="54153" y1="42686" x2="54153" y2="42686"/>
                        <a14:foregroundMark x1="59265" y1="53237" x2="59265" y2="53237"/>
                        <a14:foregroundMark x1="59904" y1="62110" x2="59904" y2="62110"/>
                        <a14:foregroundMark x1="59904" y1="59233" x2="59904" y2="59233"/>
                        <a14:foregroundMark x1="59904" y1="58273" x2="59904" y2="58273"/>
                        <a14:foregroundMark x1="58307" y1="69305" x2="58307" y2="69305"/>
                        <a14:foregroundMark x1="49361" y1="69305" x2="49361" y2="69305"/>
                        <a14:foregroundMark x1="87220" y1="18705" x2="87220" y2="18705"/>
                        <a14:foregroundMark x1="84984" y1="46523" x2="84984" y2="46523"/>
                        <a14:foregroundMark x1="94569" y1="27338" x2="94569" y2="27338"/>
                        <a14:foregroundMark x1="84345" y1="58753" x2="84345" y2="58753"/>
                        <a14:foregroundMark x1="91054" y1="59712" x2="91054" y2="59712"/>
                        <a14:foregroundMark x1="74601" y1="22542" x2="74601" y2="22542"/>
                        <a14:foregroundMark x1="94728" y1="24700" x2="94728" y2="24700"/>
                        <a14:foregroundMark x1="5911" y1="62110" x2="5911" y2="62110"/>
                        <a14:foregroundMark x1="10383" y1="60192" x2="10383" y2="60192"/>
                        <a14:foregroundMark x1="30511" y1="76739" x2="30511" y2="76739"/>
                        <a14:foregroundMark x1="37859" y1="80096" x2="37859" y2="80096"/>
                        <a14:foregroundMark x1="90415" y1="59952" x2="90415" y2="59952"/>
                        <a14:foregroundMark x1="69010" y1="36211" x2="69808" y2="36930"/>
                        <a14:foregroundMark x1="65495" y1="43165" x2="65495" y2="43165"/>
                        <a14:foregroundMark x1="50000" y1="35731" x2="50000" y2="35731"/>
                        <a14:foregroundMark x1="79393" y1="21583" x2="79393" y2="2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808"/>
          <a:stretch/>
        </p:blipFill>
        <p:spPr>
          <a:xfrm>
            <a:off x="150471" y="4410841"/>
            <a:ext cx="3409529" cy="193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582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40525" y="219140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6033338" y="995849"/>
            <a:ext cx="53271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u="sng" dirty="0">
                <a:solidFill>
                  <a:schemeClr val="accent5">
                    <a:lumMod val="75000"/>
                  </a:schemeClr>
                </a:solidFill>
              </a:rPr>
              <a:t>FORMACION DE EQUIPOS BASICOS ADOLESCENTES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372" y="1319014"/>
            <a:ext cx="7241628" cy="327298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932324" y="1169518"/>
            <a:ext cx="27501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RECOMENDACIONES: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Estudiar el </a:t>
            </a:r>
            <a:r>
              <a:rPr lang="es-419" sz="1500" dirty="0" err="1"/>
              <a:t>VideoTutorial</a:t>
            </a:r>
            <a:r>
              <a:rPr lang="es-419" sz="1500" dirty="0"/>
              <a:t> que se indica.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Seguir las indicaciones que se muestran en el formulario.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Previo a este proceso deberá agregarle al Joven  su Función Adicional como Promotor de EB o Zonal.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Formar los equipos en coordinación con el Joven Responsable de Área I Diocesana o Sector.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Guardar cambios.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364900" y="4639269"/>
            <a:ext cx="5322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Que pasa si NO se realiza este proceso??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El Joven PEB </a:t>
            </a:r>
            <a:r>
              <a:rPr lang="es-419" sz="1500" b="1" dirty="0"/>
              <a:t>NO podrá</a:t>
            </a:r>
            <a:r>
              <a:rPr lang="es-419" sz="1500" dirty="0"/>
              <a:t> visualizar y evaluar a sus equiperos.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Se pierde la configuración en la BDW respecto al CBF, es decir existirán Adolescentes </a:t>
            </a:r>
            <a:r>
              <a:rPr lang="es-419" sz="1500" b="1" dirty="0"/>
              <a:t>SIN EQUIPOS Y SIN PROMOTORES.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4950372" y="2698639"/>
            <a:ext cx="6921588" cy="42826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197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/>
          <p:nvPr/>
        </p:nvSpPr>
        <p:spPr>
          <a:xfrm>
            <a:off x="0" y="0"/>
            <a:ext cx="46193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Teams</a:t>
            </a:r>
            <a:r>
              <a:rPr lang="en-US" sz="36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</a:t>
            </a:r>
            <a:r>
              <a:rPr lang="en-US" sz="36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Contenido</a:t>
            </a:r>
            <a:endParaRPr dirty="0"/>
          </a:p>
        </p:txBody>
      </p:sp>
      <p:sp>
        <p:nvSpPr>
          <p:cNvPr id="226" name="Google Shape;226;p6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6" descr="http://www.descargarbasededatos.com/48-77-large/base-de-datos-del-informatic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6"/>
          <p:cNvGrpSpPr/>
          <p:nvPr/>
        </p:nvGrpSpPr>
        <p:grpSpPr>
          <a:xfrm>
            <a:off x="5145121" y="1802508"/>
            <a:ext cx="4905658" cy="3424321"/>
            <a:chOff x="0" y="30684"/>
            <a:chExt cx="4905658" cy="3424321"/>
          </a:xfrm>
        </p:grpSpPr>
        <p:sp>
          <p:nvSpPr>
            <p:cNvPr id="229" name="Google Shape;229;p6"/>
            <p:cNvSpPr/>
            <p:nvPr/>
          </p:nvSpPr>
          <p:spPr>
            <a:xfrm>
              <a:off x="0" y="30684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 dirty="0"/>
            </a:p>
          </p:txBody>
        </p:sp>
        <p:sp>
          <p:nvSpPr>
            <p:cNvPr id="230" name="Google Shape;230;p6"/>
            <p:cNvSpPr txBox="1"/>
            <p:nvPr/>
          </p:nvSpPr>
          <p:spPr>
            <a:xfrm>
              <a:off x="37467" y="68151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s-MX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Importancia y Beneficios BDW</a:t>
              </a:r>
              <a:endParaRPr lang="es-MX" dirty="0"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0" y="9162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 dirty="0"/>
            </a:p>
          </p:txBody>
        </p:sp>
        <p:sp>
          <p:nvSpPr>
            <p:cNvPr id="232" name="Google Shape;232;p6"/>
            <p:cNvSpPr txBox="1"/>
            <p:nvPr/>
          </p:nvSpPr>
          <p:spPr>
            <a:xfrm>
              <a:off x="37467" y="9537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s-MX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Directrices y Compromisos</a:t>
              </a:r>
              <a:endParaRPr lang="es-MX" dirty="0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0" y="18018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 dirty="0"/>
            </a:p>
          </p:txBody>
        </p:sp>
        <p:sp>
          <p:nvSpPr>
            <p:cNvPr id="234" name="Google Shape;234;p6"/>
            <p:cNvSpPr txBox="1"/>
            <p:nvPr/>
          </p:nvSpPr>
          <p:spPr>
            <a:xfrm>
              <a:off x="37467" y="18393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s-MX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Básicas de BDW</a:t>
              </a:r>
              <a:endParaRPr lang="es-MX" dirty="0"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0" y="26874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 dirty="0"/>
            </a:p>
          </p:txBody>
        </p:sp>
        <p:sp>
          <p:nvSpPr>
            <p:cNvPr id="236" name="Google Shape;236;p6"/>
            <p:cNvSpPr txBox="1"/>
            <p:nvPr/>
          </p:nvSpPr>
          <p:spPr>
            <a:xfrm>
              <a:off x="37467" y="27249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s-MX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por Rol en la BDW</a:t>
              </a:r>
              <a:endParaRPr lang="es-MX" dirty="0"/>
            </a:p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40525" y="219140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6033338" y="995849"/>
            <a:ext cx="53271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u="sng" dirty="0">
                <a:solidFill>
                  <a:schemeClr val="accent5">
                    <a:lumMod val="75000"/>
                  </a:schemeClr>
                </a:solidFill>
              </a:rPr>
              <a:t>FORMACION DE EQUIPOS BASICOS EN JOVENES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932324" y="1169518"/>
            <a:ext cx="27501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RECOMENDACIONES: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Estudiar el </a:t>
            </a:r>
            <a:r>
              <a:rPr lang="es-419" sz="1500" dirty="0" err="1"/>
              <a:t>VideoTutorial</a:t>
            </a:r>
            <a:r>
              <a:rPr lang="es-419" sz="1500" dirty="0"/>
              <a:t> que se indica.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Seguir las indicaciones que se muestran en el formulario.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Previo a este proceso deberá agregarle al Joven  su Función Adicional como Promotor de EB o Zonal.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Formar los equipos en coordinación con el Joven Responsable de Área I Diocesana o Sector.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Guardar cambios.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364900" y="4639269"/>
            <a:ext cx="5322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Que pasa si NO se realiza este proceso??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El Joven PEB </a:t>
            </a:r>
            <a:r>
              <a:rPr lang="es-419" sz="1500" b="1" dirty="0"/>
              <a:t>NO podrá</a:t>
            </a:r>
            <a:r>
              <a:rPr lang="es-419" sz="1500" dirty="0"/>
              <a:t> visualizar y evaluar a sus equiperos.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Se pierde la configuración en la BDW respecto al CBF, es decir existirán </a:t>
            </a:r>
            <a:r>
              <a:rPr lang="es-419" sz="1500" dirty="0" err="1"/>
              <a:t>Jovenes</a:t>
            </a:r>
            <a:r>
              <a:rPr lang="es-419" sz="1500" dirty="0"/>
              <a:t> </a:t>
            </a:r>
            <a:r>
              <a:rPr lang="es-419" sz="1500" b="1" dirty="0"/>
              <a:t>SIN EQUIPOS Y SIN PROMOTORES.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9711" y="1310381"/>
            <a:ext cx="7122289" cy="3335872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5069711" y="2671500"/>
            <a:ext cx="6825109" cy="42826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52532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40525" y="219140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033338" y="995849"/>
            <a:ext cx="53271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u="sng" dirty="0">
                <a:solidFill>
                  <a:schemeClr val="accent5">
                    <a:lumMod val="75000"/>
                  </a:schemeClr>
                </a:solidFill>
              </a:rPr>
              <a:t>CAMBIO EXPRES DE JOVENES Y ADOLESCENTES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06018" y="4693657"/>
            <a:ext cx="7964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El CAMBIO EXPRESS APLICA: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Se deberá realizar para avanzar en los registros de REINSCRIPCION de la membresía de Jóvenes y Adolescentes con algunos datos básicos.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Posterior al Registro en Línea con la finalidad hacer ajustes de servidores.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Cuando sea necesario realizar algún cambio de apostolado de servidores.</a:t>
            </a:r>
          </a:p>
          <a:p>
            <a:pPr algn="just"/>
            <a:endParaRPr lang="es-419" sz="15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2995" y="1319014"/>
            <a:ext cx="8449005" cy="34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305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40525" y="219140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033338" y="995849"/>
            <a:ext cx="53271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u="sng" dirty="0">
                <a:solidFill>
                  <a:schemeClr val="accent5">
                    <a:lumMod val="75000"/>
                  </a:schemeClr>
                </a:solidFill>
              </a:rPr>
              <a:t>CAMBIO EXPRES DE JOVENES Y ADOLESCENTES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82196" y="4658794"/>
            <a:ext cx="5227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El CAMBIO EXPRESS:</a:t>
            </a:r>
          </a:p>
          <a:p>
            <a:pPr algn="just"/>
            <a:endParaRPr lang="es-419" sz="1500" dirty="0"/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Estará </a:t>
            </a:r>
            <a:r>
              <a:rPr lang="es-419" sz="1500" b="1" dirty="0"/>
              <a:t>EDITABLE</a:t>
            </a:r>
            <a:r>
              <a:rPr lang="es-419" sz="1500" dirty="0"/>
              <a:t> durante el tiempo de Inscripción y Reinscripción de membresía previo al inicio del nuevo CBF.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Los cambios realizados deberán ser analizados previamente.</a:t>
            </a:r>
          </a:p>
          <a:p>
            <a:pPr algn="just"/>
            <a:endParaRPr lang="es-419" sz="15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777" y="1243251"/>
            <a:ext cx="9660223" cy="37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0972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40525" y="219140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9032" y="1391943"/>
            <a:ext cx="7852968" cy="348947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864836" y="1090109"/>
            <a:ext cx="31783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u="sng" dirty="0">
                <a:solidFill>
                  <a:schemeClr val="accent5">
                    <a:lumMod val="75000"/>
                  </a:schemeClr>
                </a:solidFill>
              </a:rPr>
              <a:t>CONTROL DE OFRENDAS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844566" y="1230359"/>
            <a:ext cx="224659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Para este formulario como Área VI Diocesana podremos </a:t>
            </a:r>
            <a:r>
              <a:rPr lang="es-419" sz="1500" b="1" dirty="0"/>
              <a:t>APOYAR</a:t>
            </a:r>
            <a:r>
              <a:rPr lang="es-419" sz="1500" dirty="0"/>
              <a:t> al Área III Diocesana en: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Consultar y editar la Inscripción y las aportaciones mensuales.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Dar seguimiento en este proceso con mucha discreción y sigilo.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711901" y="5132820"/>
            <a:ext cx="4305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RECUERDEN QUE NO ES NUESTRA FUNCION PRINCIPAL  </a:t>
            </a:r>
            <a:r>
              <a:rPr lang="es-419" sz="1500" dirty="0"/>
              <a:t>solo podremos apoyar al área III con el conocimiento y aprobación de PD.</a:t>
            </a:r>
          </a:p>
        </p:txBody>
      </p:sp>
    </p:spTree>
    <p:extLst>
      <p:ext uri="{BB962C8B-B14F-4D97-AF65-F5344CB8AC3E}">
        <p14:creationId xmlns:p14="http://schemas.microsoft.com/office/powerpoint/2010/main" val="26458068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40525" y="219140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5883876" y="1053906"/>
            <a:ext cx="49461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u="sng" dirty="0">
                <a:solidFill>
                  <a:schemeClr val="accent5">
                    <a:lumMod val="75000"/>
                  </a:schemeClr>
                </a:solidFill>
              </a:rPr>
              <a:t>CONSULTA DE ASISTENCIA JUVENIL (1ª ETAPA)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1916" y="1413274"/>
            <a:ext cx="7670084" cy="311371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4563195"/>
            <a:ext cx="6316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Dentro de nuestras principales </a:t>
            </a:r>
            <a:r>
              <a:rPr lang="es-419" sz="1500" b="1" dirty="0"/>
              <a:t>FUNCIONES  </a:t>
            </a:r>
            <a:r>
              <a:rPr lang="es-419" sz="1500" dirty="0"/>
              <a:t>es dar seguimiento de las asistencias de Jóvenes en el CBF.</a:t>
            </a:r>
          </a:p>
          <a:p>
            <a:pPr algn="just"/>
            <a:endParaRPr lang="es-419" sz="1500" dirty="0"/>
          </a:p>
          <a:p>
            <a:pPr algn="just"/>
            <a:r>
              <a:rPr lang="es-419" sz="1500" dirty="0"/>
              <a:t>Es importante</a:t>
            </a:r>
            <a:r>
              <a:rPr lang="es-419" sz="1500" b="1" dirty="0"/>
              <a:t> NO descuidar </a:t>
            </a:r>
            <a:r>
              <a:rPr lang="es-419" sz="1500" dirty="0"/>
              <a:t>esta actividad para apoyar a los jóvenes promotores y Matrimonios Responsables de Área VI en caso de requerirse.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656653" y="4563195"/>
            <a:ext cx="44080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Es importante recordar que las ASISTENCIAS al CBF se actualizan cuando el Joven PEB las registra en le BDW.</a:t>
            </a:r>
          </a:p>
        </p:txBody>
      </p:sp>
    </p:spTree>
    <p:extLst>
      <p:ext uri="{BB962C8B-B14F-4D97-AF65-F5344CB8AC3E}">
        <p14:creationId xmlns:p14="http://schemas.microsoft.com/office/powerpoint/2010/main" val="15675459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40525" y="219140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1916" y="1413274"/>
            <a:ext cx="7670084" cy="311371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4563195"/>
            <a:ext cx="6316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Dentro de nuestras principales </a:t>
            </a:r>
            <a:r>
              <a:rPr lang="es-419" sz="1500" b="1" dirty="0"/>
              <a:t>FUNCIONES  </a:t>
            </a:r>
            <a:r>
              <a:rPr lang="es-419" sz="1500" dirty="0"/>
              <a:t>es dar seguimiento de las asistencias de Adolescentes en el CBF.</a:t>
            </a:r>
          </a:p>
          <a:p>
            <a:pPr algn="just"/>
            <a:endParaRPr lang="es-419" sz="1500" dirty="0"/>
          </a:p>
          <a:p>
            <a:pPr algn="just"/>
            <a:r>
              <a:rPr lang="es-419" sz="1500" dirty="0"/>
              <a:t>Es importante</a:t>
            </a:r>
            <a:r>
              <a:rPr lang="es-419" sz="1500" b="1" dirty="0"/>
              <a:t> NO descuidar </a:t>
            </a:r>
            <a:r>
              <a:rPr lang="es-419" sz="1500" dirty="0"/>
              <a:t>esta actividad para apoyar a los jóvenes promotores y Matrimonios Responsables de Área VI en caso de requerirse.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656653" y="4563195"/>
            <a:ext cx="44080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Es importante recordar que las ASISTENCIAS al CBF se actualizan cuando el Joven PEB las registra en le BDW.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420551" y="1090109"/>
            <a:ext cx="55995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u="sng" dirty="0">
                <a:solidFill>
                  <a:schemeClr val="accent5">
                    <a:lumMod val="75000"/>
                  </a:schemeClr>
                </a:solidFill>
              </a:rPr>
              <a:t>CONSULTA DE ASISTENCIA DE ADOLESCENTES AL CBF</a:t>
            </a:r>
          </a:p>
        </p:txBody>
      </p:sp>
    </p:spTree>
    <p:extLst>
      <p:ext uri="{BB962C8B-B14F-4D97-AF65-F5344CB8AC3E}">
        <p14:creationId xmlns:p14="http://schemas.microsoft.com/office/powerpoint/2010/main" val="37330542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40525" y="219140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5420551" y="1090109"/>
            <a:ext cx="55995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u="sng" dirty="0">
                <a:solidFill>
                  <a:schemeClr val="accent5">
                    <a:lumMod val="75000"/>
                  </a:schemeClr>
                </a:solidFill>
              </a:rPr>
              <a:t>REGISTRO DE ASISTENTES ECLESIALES JUVENILES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399" y="1413274"/>
            <a:ext cx="8254601" cy="283868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937399" y="4771927"/>
            <a:ext cx="6316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Como </a:t>
            </a:r>
            <a:r>
              <a:rPr lang="es-419" sz="1500" dirty="0" err="1"/>
              <a:t>Area</a:t>
            </a:r>
            <a:r>
              <a:rPr lang="es-419" sz="1500" dirty="0"/>
              <a:t> VI diocesana podremos </a:t>
            </a:r>
            <a:r>
              <a:rPr lang="es-419" sz="1500" b="1" dirty="0"/>
              <a:t>EDITAR</a:t>
            </a:r>
            <a:r>
              <a:rPr lang="es-419" sz="1500" dirty="0"/>
              <a:t> y </a:t>
            </a:r>
            <a:r>
              <a:rPr lang="es-419" sz="1500" b="1" dirty="0"/>
              <a:t>AGREGAR</a:t>
            </a:r>
            <a:r>
              <a:rPr lang="es-419" sz="1500" dirty="0"/>
              <a:t>  a los Asistentes Eclesiales Juveniles que apoyen en la Zona o ECD y ECS.</a:t>
            </a:r>
          </a:p>
        </p:txBody>
      </p:sp>
    </p:spTree>
    <p:extLst>
      <p:ext uri="{BB962C8B-B14F-4D97-AF65-F5344CB8AC3E}">
        <p14:creationId xmlns:p14="http://schemas.microsoft.com/office/powerpoint/2010/main" val="417573574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40525" y="219140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3075" y="1678359"/>
            <a:ext cx="7271192" cy="437432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116096" y="4861643"/>
            <a:ext cx="2170354" cy="11910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/>
          <p:cNvSpPr/>
          <p:nvPr/>
        </p:nvSpPr>
        <p:spPr>
          <a:xfrm>
            <a:off x="2143075" y="5587057"/>
            <a:ext cx="1973021" cy="4656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 descr="Papa, sacerdote católico y monja caricatura. | Vector Premium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3642" y1="3190" x2="73642" y2="3190"/>
                        <a14:foregroundMark x1="76997" y1="26635" x2="76997" y2="26635"/>
                        <a14:foregroundMark x1="71406" y1="28230" x2="71406" y2="28230"/>
                        <a14:foregroundMark x1="63259" y1="22648" x2="63259" y2="22648"/>
                        <a14:foregroundMark x1="82588" y1="22329" x2="82588" y2="22329"/>
                        <a14:foregroundMark x1="67891" y1="26156" x2="67891" y2="26156"/>
                        <a14:foregroundMark x1="69489" y1="38437" x2="69489" y2="38437"/>
                        <a14:foregroundMark x1="76038" y1="6858" x2="76038" y2="6858"/>
                        <a14:foregroundMark x1="24121" y1="53907" x2="24121" y2="53907"/>
                        <a14:foregroundMark x1="30990" y1="84211" x2="30990" y2="84211"/>
                        <a14:foregroundMark x1="18690" y1="55343" x2="18690" y2="55343"/>
                        <a14:foregroundMark x1="75559" y1="54386" x2="75559" y2="54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612" y="698563"/>
            <a:ext cx="3266219" cy="327143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129585" y="1154070"/>
            <a:ext cx="55995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u="sng" dirty="0">
                <a:solidFill>
                  <a:schemeClr val="accent5">
                    <a:lumMod val="75000"/>
                  </a:schemeClr>
                </a:solidFill>
              </a:rPr>
              <a:t>REGISTRO DE ASISTENTES ECLESIALES JUVENILES</a:t>
            </a:r>
          </a:p>
        </p:txBody>
      </p:sp>
    </p:spTree>
    <p:extLst>
      <p:ext uri="{BB962C8B-B14F-4D97-AF65-F5344CB8AC3E}">
        <p14:creationId xmlns:p14="http://schemas.microsoft.com/office/powerpoint/2010/main" val="199833129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40525" y="219140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250" y="1090109"/>
            <a:ext cx="4361302" cy="275037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81990" y="1555798"/>
            <a:ext cx="2587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Como Área VI diocesana podremos </a:t>
            </a:r>
            <a:r>
              <a:rPr lang="es-419" sz="1500" b="1" dirty="0"/>
              <a:t>EDITAR</a:t>
            </a:r>
            <a:r>
              <a:rPr lang="es-419" sz="1500" dirty="0"/>
              <a:t> y </a:t>
            </a:r>
            <a:r>
              <a:rPr lang="es-419" sz="1500" b="1" dirty="0"/>
              <a:t>AGREGAR</a:t>
            </a:r>
            <a:r>
              <a:rPr lang="es-419" sz="1500" dirty="0"/>
              <a:t>  los EVENTOS que se enlistan.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051655" y="1555798"/>
            <a:ext cx="3140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Una vez Registrado / Programado el evento la </a:t>
            </a:r>
            <a:r>
              <a:rPr lang="es-419" sz="1500" b="1" dirty="0"/>
              <a:t>ASISTENCIA</a:t>
            </a:r>
            <a:r>
              <a:rPr lang="es-419" sz="1500" dirty="0"/>
              <a:t> deberá realizarse con la credencial mediante el código “QR”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965670" y="4050296"/>
            <a:ext cx="57066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Favor de considerar las siguientes recomendaciones:</a:t>
            </a:r>
          </a:p>
          <a:p>
            <a:pPr algn="just"/>
            <a:endParaRPr lang="es-419" sz="1500" dirty="0"/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Utilizar los nombres y conceptos de EVENTOS  ya establecidos en la BDW.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NO utilizar el concepto de “CURSO NO CLASIFICADO” y en el caso que así sea favor de registrar el nombre y objetivo del taller o curso en el campo de “Observaciones”.</a:t>
            </a:r>
          </a:p>
        </p:txBody>
      </p:sp>
    </p:spTree>
    <p:extLst>
      <p:ext uri="{BB962C8B-B14F-4D97-AF65-F5344CB8AC3E}">
        <p14:creationId xmlns:p14="http://schemas.microsoft.com/office/powerpoint/2010/main" val="115199772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582152" y="2495261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184" y="1094955"/>
            <a:ext cx="6724331" cy="356071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44565" y="2733890"/>
            <a:ext cx="332833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CONTROL DE ACCESO: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Como Área VI diocesana tenemos la RESPONSABILIDAD  de administrar y controlar el acceso de usuarios juveniles.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El acceso como Área Juvenil (Sector y Diocesana), PEB y PZ se realiza en EDITAR membresía con la opción de  </a:t>
            </a:r>
            <a:r>
              <a:rPr lang="es-419" sz="1500" b="1" u="sng" dirty="0"/>
              <a:t>Función Adicional.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Posteriormente deberá verificar y habilitar su acceso en este formulario.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498362" y="5257564"/>
            <a:ext cx="543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Nota:</a:t>
            </a:r>
          </a:p>
          <a:p>
            <a:pPr algn="just"/>
            <a:r>
              <a:rPr lang="es-419" sz="1500" dirty="0"/>
              <a:t>Durante este ciclo 2020-2021 TODOS los jóvenes son EQUIPEROS y su acceso al sistema de BDW se deberá habilitar con Función Adicional</a:t>
            </a:r>
          </a:p>
        </p:txBody>
      </p:sp>
      <p:cxnSp>
        <p:nvCxnSpPr>
          <p:cNvPr id="10" name="Conector recto de flecha 9"/>
          <p:cNvCxnSpPr/>
          <p:nvPr/>
        </p:nvCxnSpPr>
        <p:spPr>
          <a:xfrm flipV="1">
            <a:off x="5145771" y="3981205"/>
            <a:ext cx="5977500" cy="12763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284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"/>
          <p:cNvSpPr/>
          <p:nvPr/>
        </p:nvSpPr>
        <p:spPr>
          <a:xfrm>
            <a:off x="4010282" y="0"/>
            <a:ext cx="345024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Directrices</a:t>
            </a:r>
            <a:endParaRPr/>
          </a:p>
        </p:txBody>
      </p:sp>
      <p:sp>
        <p:nvSpPr>
          <p:cNvPr id="246" name="Google Shape;246;p7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7"/>
          <p:cNvSpPr txBox="1"/>
          <p:nvPr/>
        </p:nvSpPr>
        <p:spPr>
          <a:xfrm>
            <a:off x="1901584" y="1500751"/>
            <a:ext cx="9340886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00" marR="0" lvl="3" indent="-49688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Todos los </a:t>
            </a:r>
            <a:r>
              <a:rPr lang="es-MX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usuarios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comprometen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registrar información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necesaria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coadyuvar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el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análisis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a la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decisiones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lograr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la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membresía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alcance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los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crecimiento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formación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600" b="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Artículos</a:t>
            </a:r>
            <a:r>
              <a:rPr lang="en-US" sz="2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5, 6, 7 y 7bis; </a:t>
            </a:r>
            <a:r>
              <a:rPr lang="en-US" sz="2600" b="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capítulo</a:t>
            </a:r>
            <a:r>
              <a:rPr lang="en-US" sz="2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 “</a:t>
            </a:r>
            <a:r>
              <a:rPr lang="en-US" sz="2600" b="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  <a:r>
              <a:rPr lang="en-US" sz="2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del </a:t>
            </a:r>
            <a:r>
              <a:rPr lang="en-US" sz="2600" b="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Reglamento</a:t>
            </a:r>
            <a:r>
              <a:rPr lang="en-US" sz="2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MIO).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00" marR="0" lvl="3" indent="-49688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Fuertes,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Capacitación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Reuniones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Ciclo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Básico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Formación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deberá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registrar en el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BDW en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ámbitos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00" marR="0" lvl="3" indent="-49688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actas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reunión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deberán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registrar en la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opción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correspondiente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IV en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respectivos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ámbitos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447357" y="2679483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9057" y="1090109"/>
            <a:ext cx="8512944" cy="248866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243427" y="4389166"/>
            <a:ext cx="6526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800" dirty="0"/>
              <a:t>En estos reportes podremos consultar en forma </a:t>
            </a:r>
            <a:r>
              <a:rPr lang="es-419" sz="1800" b="1" dirty="0"/>
              <a:t>DIRECTA</a:t>
            </a:r>
            <a:r>
              <a:rPr lang="es-419" sz="1800" dirty="0"/>
              <a:t> la información básica de toda la membresía con estatus: ALTA, BAJA Y REINSCRIPCION.</a:t>
            </a:r>
          </a:p>
          <a:p>
            <a:pPr marL="342900" indent="-342900" algn="just">
              <a:buFont typeface="+mj-lt"/>
              <a:buAutoNum type="arabicPeriod"/>
            </a:pPr>
            <a:endParaRPr lang="es-419" sz="1800" dirty="0"/>
          </a:p>
        </p:txBody>
      </p:sp>
    </p:spTree>
    <p:extLst>
      <p:ext uri="{BB962C8B-B14F-4D97-AF65-F5344CB8AC3E}">
        <p14:creationId xmlns:p14="http://schemas.microsoft.com/office/powerpoint/2010/main" val="27770097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437517" y="2682162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6979" y="1330401"/>
            <a:ext cx="9979573" cy="10614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9364" y="3062216"/>
            <a:ext cx="10042636" cy="10899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49" y="4838346"/>
            <a:ext cx="10858502" cy="13267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024685" y="1007236"/>
            <a:ext cx="35379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>
                <a:solidFill>
                  <a:schemeClr val="accent5">
                    <a:lumMod val="75000"/>
                  </a:schemeClr>
                </a:solidFill>
              </a:rPr>
              <a:t>1.- REPORTE DE MEMBRESIA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024684" y="2775740"/>
            <a:ext cx="50238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>
                <a:solidFill>
                  <a:schemeClr val="accent5">
                    <a:lumMod val="75000"/>
                  </a:schemeClr>
                </a:solidFill>
              </a:rPr>
              <a:t>2.- MEMBRESIA CON DETALLES DE ENCUENTROS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080120" y="4590007"/>
            <a:ext cx="57711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>
                <a:solidFill>
                  <a:schemeClr val="accent5">
                    <a:lumMod val="75000"/>
                  </a:schemeClr>
                </a:solidFill>
              </a:rPr>
              <a:t>3.- MEMBRESIA CON DETALLES DE CAPACITACIONES</a:t>
            </a:r>
          </a:p>
        </p:txBody>
      </p:sp>
    </p:spTree>
    <p:extLst>
      <p:ext uri="{BB962C8B-B14F-4D97-AF65-F5344CB8AC3E}">
        <p14:creationId xmlns:p14="http://schemas.microsoft.com/office/powerpoint/2010/main" val="4691508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67495" y="3610058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374" y="1090109"/>
            <a:ext cx="7412626" cy="290000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933985" y="1366375"/>
            <a:ext cx="28453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dirty="0"/>
              <a:t>Es importante identificar los </a:t>
            </a:r>
            <a:r>
              <a:rPr lang="es-419" sz="1600" b="1" dirty="0"/>
              <a:t>REPORTES</a:t>
            </a:r>
            <a:r>
              <a:rPr lang="es-419" sz="1600" dirty="0"/>
              <a:t> que podemos obtener de esta Fase 1:</a:t>
            </a:r>
          </a:p>
          <a:p>
            <a:pPr algn="just"/>
            <a:endParaRPr lang="es-419" sz="1600" dirty="0"/>
          </a:p>
          <a:p>
            <a:pPr marL="342900" indent="-342900" algn="just">
              <a:buFont typeface="+mj-lt"/>
              <a:buAutoNum type="arabicPeriod"/>
            </a:pPr>
            <a:r>
              <a:rPr lang="es-419" sz="1600" dirty="0"/>
              <a:t>Concentrado de membresía de ADOLESCENTES y JOVENES por </a:t>
            </a:r>
            <a:r>
              <a:rPr lang="es-419" sz="1600" b="1" dirty="0"/>
              <a:t>Sector</a:t>
            </a:r>
            <a:r>
              <a:rPr lang="es-419" sz="1600" dirty="0"/>
              <a:t> (SA03 y SJ03).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600" dirty="0"/>
              <a:t>Concentrado de membresía de ADOLESCENTES y JOVENES en la </a:t>
            </a:r>
            <a:r>
              <a:rPr lang="es-419" sz="1600" b="1" dirty="0"/>
              <a:t>Diócesis</a:t>
            </a:r>
            <a:r>
              <a:rPr lang="es-419" sz="1600" dirty="0"/>
              <a:t>.  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7280476" y="2222338"/>
            <a:ext cx="3287210" cy="17677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-89900" y="5193272"/>
            <a:ext cx="5055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b="1" dirty="0"/>
              <a:t>Indicaciones</a:t>
            </a:r>
            <a:r>
              <a:rPr lang="es-419" sz="1600" dirty="0"/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419" sz="1600" dirty="0"/>
              <a:t>Obtener cada 3 meses los reportes del “Concentrado de Membresía” y hacer </a:t>
            </a:r>
            <a:r>
              <a:rPr lang="es-419" sz="1600" dirty="0" err="1"/>
              <a:t>click</a:t>
            </a:r>
            <a:r>
              <a:rPr lang="es-419" sz="1600" dirty="0"/>
              <a:t> en el botón “guardar”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5723" y="4322217"/>
            <a:ext cx="4971963" cy="1948273"/>
          </a:xfrm>
          <a:prstGeom prst="rect">
            <a:avLst/>
          </a:prstGeom>
        </p:spPr>
      </p:pic>
      <p:cxnSp>
        <p:nvCxnSpPr>
          <p:cNvPr id="11" name="Conector recto de flecha 10"/>
          <p:cNvCxnSpPr>
            <a:stCxn id="9" idx="3"/>
          </p:cNvCxnSpPr>
          <p:nvPr/>
        </p:nvCxnSpPr>
        <p:spPr>
          <a:xfrm flipV="1">
            <a:off x="4965539" y="4444678"/>
            <a:ext cx="3287210" cy="128720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68913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67495" y="3610058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4227" y="1090109"/>
            <a:ext cx="7257773" cy="343688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067495" y="4686136"/>
            <a:ext cx="6274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dirty="0"/>
              <a:t>Es importante identificar los 16 </a:t>
            </a:r>
            <a:r>
              <a:rPr lang="es-419" sz="1600" b="1" dirty="0"/>
              <a:t>REPORTES</a:t>
            </a:r>
            <a:r>
              <a:rPr lang="es-419" sz="1600" dirty="0"/>
              <a:t> que podemos obtener en esta fase.</a:t>
            </a:r>
          </a:p>
          <a:p>
            <a:pPr algn="just"/>
            <a:endParaRPr lang="es-419" sz="1600" dirty="0"/>
          </a:p>
          <a:p>
            <a:pPr algn="just"/>
            <a:r>
              <a:rPr lang="es-419" sz="1600" dirty="0"/>
              <a:t>Sugerimos analizar todos los reportes para aprovechar la información que existe en este proceso de registros.</a:t>
            </a:r>
          </a:p>
        </p:txBody>
      </p:sp>
      <p:pic>
        <p:nvPicPr>
          <p:cNvPr id="5" name="Imagen 4" descr="worknetting | ignasi alcalde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775" l="289" r="99422">
                        <a14:foregroundMark x1="58382" y1="7803" x2="58382" y2="7803"/>
                        <a14:foregroundMark x1="60116" y1="5780" x2="60116" y2="5780"/>
                        <a14:foregroundMark x1="57225" y1="58382" x2="57225" y2="58382"/>
                        <a14:foregroundMark x1="46243" y1="68208" x2="46243" y2="68208"/>
                        <a14:foregroundMark x1="54624" y1="69942" x2="54624" y2="69942"/>
                        <a14:foregroundMark x1="47977" y1="64162" x2="47977" y2="64162"/>
                        <a14:foregroundMark x1="32659" y1="60983" x2="32659" y2="60983"/>
                        <a14:foregroundMark x1="26012" y1="60983" x2="26012" y2="60983"/>
                        <a14:foregroundMark x1="68786" y1="52601" x2="68786" y2="52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983" y="1532936"/>
            <a:ext cx="2318826" cy="231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2236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0109"/>
            <a:ext cx="1844566" cy="3436883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67495" y="3610058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7806" y="1090109"/>
            <a:ext cx="8324194" cy="212834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746406" y="4148047"/>
            <a:ext cx="42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dirty="0"/>
              <a:t>Estos reportes también los encontramos en: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600" dirty="0"/>
              <a:t>Reportes Básicos Jóvenes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600" dirty="0"/>
              <a:t>Reportes de Jóvenes “Fase 1”</a:t>
            </a:r>
          </a:p>
          <a:p>
            <a:pPr marL="342900" indent="-342900" algn="just">
              <a:buFont typeface="+mj-lt"/>
              <a:buAutoNum type="arabicPeriod"/>
            </a:pPr>
            <a:endParaRPr lang="es-419" sz="1600" dirty="0"/>
          </a:p>
          <a:p>
            <a:pPr marL="342900" indent="-342900" algn="just">
              <a:buFont typeface="+mj-lt"/>
              <a:buAutoNum type="arabicPeriod"/>
            </a:pPr>
            <a:endParaRPr lang="es-419" sz="1600" dirty="0"/>
          </a:p>
        </p:txBody>
      </p:sp>
    </p:spTree>
    <p:extLst>
      <p:ext uri="{BB962C8B-B14F-4D97-AF65-F5344CB8AC3E}">
        <p14:creationId xmlns:p14="http://schemas.microsoft.com/office/powerpoint/2010/main" val="106442424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35" descr="http://www.descargarbasededatos.com/48-77-large/base-de-datos-del-informatic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912" y="1608749"/>
            <a:ext cx="3401923" cy="34328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027367735"/>
              </p:ext>
            </p:extLst>
          </p:nvPr>
        </p:nvGraphicFramePr>
        <p:xfrm>
          <a:off x="4419600" y="1051560"/>
          <a:ext cx="6667500" cy="501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868048" y="129028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Equipo Coordinador Diocesano</a:t>
            </a:r>
          </a:p>
        </p:txBody>
      </p:sp>
    </p:spTree>
    <p:extLst>
      <p:ext uri="{BB962C8B-B14F-4D97-AF65-F5344CB8AC3E}">
        <p14:creationId xmlns:p14="http://schemas.microsoft.com/office/powerpoint/2010/main" val="1248145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 err="1">
                <a:solidFill>
                  <a:schemeClr val="bg1"/>
                </a:solidFill>
              </a:rPr>
              <a:t>MaRe</a:t>
            </a:r>
            <a:r>
              <a:rPr lang="es-419" sz="3200" b="1" dirty="0">
                <a:solidFill>
                  <a:schemeClr val="bg1"/>
                </a:solidFill>
              </a:rPr>
              <a:t> Coordinadora Diocesana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258"/>
            <a:ext cx="1939159" cy="2853558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570065" y="1547046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2094892" y="2121773"/>
            <a:ext cx="30020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CONTROL DE ACCESO: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Como </a:t>
            </a:r>
            <a:r>
              <a:rPr lang="es-419" sz="1500" dirty="0" err="1"/>
              <a:t>MaRe</a:t>
            </a:r>
            <a:r>
              <a:rPr lang="es-419" sz="1500" dirty="0"/>
              <a:t> Coordinadora Diocesana tenemos la RESPONSABILIDAD  de administrar y controlar el acceso de USUARIAS MARES.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Después de registrarse en “</a:t>
            </a:r>
            <a:r>
              <a:rPr lang="es-419" sz="1500" b="1" dirty="0"/>
              <a:t>Línea</a:t>
            </a:r>
            <a:r>
              <a:rPr lang="es-419" sz="1500" dirty="0"/>
              <a:t>” o en forma </a:t>
            </a:r>
            <a:r>
              <a:rPr lang="es-419" sz="1500" b="1" dirty="0"/>
              <a:t>Normal</a:t>
            </a:r>
            <a:r>
              <a:rPr lang="es-419" sz="1500" dirty="0"/>
              <a:t> deberán agregar las </a:t>
            </a:r>
            <a:r>
              <a:rPr lang="es-419" sz="1500" b="1" dirty="0"/>
              <a:t>Funciones Adicionales </a:t>
            </a:r>
            <a:r>
              <a:rPr lang="es-419" sz="1500" dirty="0"/>
              <a:t>que sean necesarias.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Y por ultimo validar su acceso al sistema.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098" y="1058813"/>
            <a:ext cx="6795902" cy="3769602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 flipV="1">
            <a:off x="4978400" y="4097439"/>
            <a:ext cx="5971251" cy="13483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Cartoon Super Mom Concept Character. Vector — Stock Vector ...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4" b="100000" l="7688" r="98313">
                        <a14:foregroundMark x1="80750" y1="25965" x2="80750" y2="25965"/>
                        <a14:foregroundMark x1="78188" y1="20859" x2="78188" y2="20859"/>
                        <a14:foregroundMark x1="74813" y1="19988" x2="74813" y2="19988"/>
                        <a14:foregroundMark x1="77750" y1="26152" x2="77750" y2="26152"/>
                        <a14:foregroundMark x1="82688" y1="39166" x2="82688" y2="39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0193"/>
            <a:ext cx="1783080" cy="17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7878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 err="1">
                <a:solidFill>
                  <a:schemeClr val="bg1"/>
                </a:solidFill>
              </a:rPr>
              <a:t>MaRe</a:t>
            </a:r>
            <a:r>
              <a:rPr lang="es-419" sz="3200" b="1" dirty="0">
                <a:solidFill>
                  <a:schemeClr val="bg1"/>
                </a:solidFill>
              </a:rPr>
              <a:t> Coordinadora Diocesana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258"/>
            <a:ext cx="1939159" cy="2853558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608165" y="1683628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2320897" y="1325018"/>
            <a:ext cx="33488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Para consultar y editar membresía del CBF en  </a:t>
            </a:r>
            <a:r>
              <a:rPr lang="es-419" sz="1500" dirty="0" err="1"/>
              <a:t>MaRes</a:t>
            </a:r>
            <a:r>
              <a:rPr lang="es-419" sz="1500" dirty="0"/>
              <a:t> es necesario conocer </a:t>
            </a:r>
            <a:r>
              <a:rPr lang="es-419" sz="1500" b="1" dirty="0"/>
              <a:t>su “ID” , Sector y Estatus.</a:t>
            </a:r>
          </a:p>
          <a:p>
            <a:pPr algn="just"/>
            <a:endParaRPr lang="es-419" sz="1500" dirty="0"/>
          </a:p>
          <a:p>
            <a:pPr algn="just"/>
            <a:r>
              <a:rPr lang="es-419" sz="1500" dirty="0"/>
              <a:t>Y para servidoras pueden filtrar por “ROL”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368782" y="5294585"/>
            <a:ext cx="43009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Es muy importante hacer (editar) </a:t>
            </a:r>
            <a:r>
              <a:rPr lang="es-419" sz="1500" b="1" dirty="0"/>
              <a:t>AJUSTES</a:t>
            </a:r>
            <a:r>
              <a:rPr lang="es-419" sz="1500" dirty="0"/>
              <a:t> o </a:t>
            </a:r>
            <a:r>
              <a:rPr lang="es-419" sz="1500" b="1" dirty="0"/>
              <a:t>ASIGNACION</a:t>
            </a:r>
            <a:r>
              <a:rPr lang="es-419" sz="1500" dirty="0"/>
              <a:t> de FUNCIONES (Funciones Adicionales) DESPUES del Registro en Línea.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9743" y="1061136"/>
            <a:ext cx="6522257" cy="3596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240811" y="4777108"/>
            <a:ext cx="4300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419" sz="15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419" sz="1500" dirty="0"/>
              <a:t>Podremos </a:t>
            </a:r>
            <a:r>
              <a:rPr lang="es-419" sz="1500" b="1" dirty="0"/>
              <a:t>Editar</a:t>
            </a:r>
            <a:r>
              <a:rPr lang="es-419" sz="1500" dirty="0"/>
              <a:t>, y </a:t>
            </a:r>
            <a:r>
              <a:rPr lang="es-419" sz="1500" b="1" dirty="0"/>
              <a:t>Agregar</a:t>
            </a:r>
            <a:r>
              <a:rPr lang="es-419" sz="1500" dirty="0"/>
              <a:t> membresía de </a:t>
            </a:r>
            <a:r>
              <a:rPr lang="es-419" sz="1500" dirty="0" err="1"/>
              <a:t>MaRes</a:t>
            </a:r>
            <a:r>
              <a:rPr lang="es-419" sz="15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419" sz="1500" b="1" dirty="0"/>
              <a:t>Visualizar</a:t>
            </a:r>
            <a:r>
              <a:rPr lang="es-419" sz="1500" dirty="0"/>
              <a:t> le Credencial para imprimir o guardar.</a:t>
            </a:r>
          </a:p>
          <a:p>
            <a:pPr algn="just"/>
            <a:endParaRPr lang="es-419" sz="1500" dirty="0"/>
          </a:p>
        </p:txBody>
      </p:sp>
      <p:pic>
        <p:nvPicPr>
          <p:cNvPr id="10" name="Imagen 9" descr="Cartoon Super Mom Concept Character. Vector — Stock Vector ...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4" b="100000" l="7688" r="98313">
                        <a14:foregroundMark x1="80750" y1="25965" x2="80750" y2="25965"/>
                        <a14:foregroundMark x1="78188" y1="20859" x2="78188" y2="20859"/>
                        <a14:foregroundMark x1="74813" y1="19988" x2="74813" y2="19988"/>
                        <a14:foregroundMark x1="77750" y1="26152" x2="77750" y2="26152"/>
                        <a14:foregroundMark x1="82688" y1="39166" x2="82688" y2="39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0193"/>
            <a:ext cx="1783080" cy="17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5188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258"/>
            <a:ext cx="1939159" cy="2853558"/>
          </a:xfrm>
          <a:prstGeom prst="rect">
            <a:avLst/>
          </a:prstGeom>
        </p:spPr>
      </p:pic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 err="1">
                <a:solidFill>
                  <a:schemeClr val="bg1"/>
                </a:solidFill>
              </a:rPr>
              <a:t>MaRe</a:t>
            </a:r>
            <a:r>
              <a:rPr lang="es-419" sz="3200" b="1" dirty="0">
                <a:solidFill>
                  <a:schemeClr val="bg1"/>
                </a:solidFill>
              </a:rPr>
              <a:t> Coordinadora Diocesana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8" name="Flecha izquierda 7"/>
          <p:cNvSpPr/>
          <p:nvPr/>
        </p:nvSpPr>
        <p:spPr>
          <a:xfrm>
            <a:off x="1571106" y="1893406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4360" y="1089258"/>
            <a:ext cx="7604760" cy="267382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939159" y="4086440"/>
            <a:ext cx="522732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El CAMBIO EXPRESS: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Se deberá realizar para avanzar en los registros de REINSCRIPCION de la membresía de </a:t>
            </a:r>
            <a:r>
              <a:rPr lang="es-419" sz="1500" dirty="0" err="1"/>
              <a:t>MaRes</a:t>
            </a:r>
            <a:r>
              <a:rPr lang="es-419" sz="1500" dirty="0"/>
              <a:t> con algunos datos básicos.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Posterior al Registro en Línea con la finalidad hacer ajustes de servidores.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Cuando sea necesario realizar algún cambio de apostolado de servidores.</a:t>
            </a:r>
          </a:p>
          <a:p>
            <a:pPr algn="just"/>
            <a:endParaRPr lang="es-419" sz="1500" b="1" dirty="0"/>
          </a:p>
        </p:txBody>
      </p:sp>
    </p:spTree>
    <p:extLst>
      <p:ext uri="{BB962C8B-B14F-4D97-AF65-F5344CB8AC3E}">
        <p14:creationId xmlns:p14="http://schemas.microsoft.com/office/powerpoint/2010/main" val="152566619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258"/>
            <a:ext cx="1939159" cy="2853558"/>
          </a:xfrm>
          <a:prstGeom prst="rect">
            <a:avLst/>
          </a:prstGeom>
        </p:spPr>
      </p:pic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 err="1">
                <a:solidFill>
                  <a:schemeClr val="bg1"/>
                </a:solidFill>
              </a:rPr>
              <a:t>MaRe</a:t>
            </a:r>
            <a:r>
              <a:rPr lang="es-419" sz="3200" b="1" dirty="0">
                <a:solidFill>
                  <a:schemeClr val="bg1"/>
                </a:solidFill>
              </a:rPr>
              <a:t> Coordinadora Diocesana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8" name="Flecha izquierda 7"/>
          <p:cNvSpPr/>
          <p:nvPr/>
        </p:nvSpPr>
        <p:spPr>
          <a:xfrm>
            <a:off x="1571106" y="1893406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1480" y="1083238"/>
            <a:ext cx="7863840" cy="285957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221480" y="4086440"/>
            <a:ext cx="5227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El CAMBIO EXPRESS:</a:t>
            </a:r>
          </a:p>
          <a:p>
            <a:pPr algn="just"/>
            <a:endParaRPr lang="es-419" sz="1500" dirty="0"/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Estará </a:t>
            </a:r>
            <a:r>
              <a:rPr lang="es-419" sz="1500" b="1" dirty="0"/>
              <a:t>EDITABLE</a:t>
            </a:r>
            <a:r>
              <a:rPr lang="es-419" sz="1500" dirty="0"/>
              <a:t> durante el tiempo de Inscripción y Reinscripción de membresía previo al inicio del nuevo CBF.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Los cambios realizados deberán ser analizados previamente.</a:t>
            </a:r>
          </a:p>
          <a:p>
            <a:pPr algn="just"/>
            <a:endParaRPr lang="es-419" sz="1500" b="1" dirty="0"/>
          </a:p>
        </p:txBody>
      </p:sp>
    </p:spTree>
    <p:extLst>
      <p:ext uri="{BB962C8B-B14F-4D97-AF65-F5344CB8AC3E}">
        <p14:creationId xmlns:p14="http://schemas.microsoft.com/office/powerpoint/2010/main" val="3201125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/>
          <p:nvPr/>
        </p:nvSpPr>
        <p:spPr>
          <a:xfrm>
            <a:off x="2189626" y="0"/>
            <a:ext cx="70915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Compromisos usuarios</a:t>
            </a:r>
            <a:endParaRPr/>
          </a:p>
        </p:txBody>
      </p:sp>
      <p:sp>
        <p:nvSpPr>
          <p:cNvPr id="253" name="Google Shape;253;p8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 txBox="1"/>
          <p:nvPr/>
        </p:nvSpPr>
        <p:spPr>
          <a:xfrm>
            <a:off x="1917083" y="1268276"/>
            <a:ext cx="9340886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50900" marR="0" lvl="3" indent="-57308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Registrar en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tiempo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forma a la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membresía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CBF que continua al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siguiente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ciclo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de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nuevo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ingreso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0900" marR="0" lvl="3" indent="-57308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Registrar las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reuniones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CBF de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acuerdo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los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ámbito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Matrimonios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Jóvenes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Mares).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0900" marR="0" lvl="3" indent="-57308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Registrar en la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opción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los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Momentos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Fuertes,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Capacitaciones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Reuniones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Funcionales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 err="1">
                <a:solidFill>
                  <a:schemeClr val="bg1"/>
                </a:solidFill>
              </a:rPr>
              <a:t>MaRe</a:t>
            </a:r>
            <a:r>
              <a:rPr lang="es-419" sz="3200" b="1" dirty="0">
                <a:solidFill>
                  <a:schemeClr val="bg1"/>
                </a:solidFill>
              </a:rPr>
              <a:t> Coordinadora Diocesana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258"/>
            <a:ext cx="1939159" cy="2853558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414332" y="2226670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521" y="1089258"/>
            <a:ext cx="8173480" cy="2938732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4221962" y="2558624"/>
            <a:ext cx="690044" cy="38718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redondeado 8"/>
          <p:cNvSpPr/>
          <p:nvPr/>
        </p:nvSpPr>
        <p:spPr>
          <a:xfrm>
            <a:off x="11744960" y="3355634"/>
            <a:ext cx="466524" cy="76932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/>
          <p:cNvSpPr txBox="1"/>
          <p:nvPr/>
        </p:nvSpPr>
        <p:spPr>
          <a:xfrm>
            <a:off x="2179413" y="4317273"/>
            <a:ext cx="627010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Como </a:t>
            </a:r>
            <a:r>
              <a:rPr lang="es-419" sz="1500" dirty="0" err="1"/>
              <a:t>MaRe</a:t>
            </a:r>
            <a:r>
              <a:rPr lang="es-419" sz="1500" dirty="0"/>
              <a:t> Diocesana es nuestra responsabilidad de programar EVENTOS propios.</a:t>
            </a:r>
          </a:p>
          <a:p>
            <a:pPr marL="342900" indent="-342900" algn="just">
              <a:buFont typeface="+mj-lt"/>
              <a:buAutoNum type="arabicPeriod"/>
            </a:pPr>
            <a:endParaRPr lang="es-419" sz="1500" dirty="0"/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En este formulario podremos </a:t>
            </a:r>
            <a:r>
              <a:rPr lang="es-419" sz="1500" b="1" dirty="0"/>
              <a:t>EDITAR</a:t>
            </a:r>
            <a:r>
              <a:rPr lang="es-419" sz="1500" dirty="0"/>
              <a:t> y </a:t>
            </a:r>
            <a:r>
              <a:rPr lang="es-419" sz="1500" b="1" dirty="0"/>
              <a:t>AGREGAR</a:t>
            </a:r>
            <a:r>
              <a:rPr lang="es-419" sz="1500" dirty="0"/>
              <a:t> eventos</a:t>
            </a:r>
          </a:p>
          <a:p>
            <a:pPr marL="342900" indent="-342900" algn="just">
              <a:buFont typeface="+mj-lt"/>
              <a:buAutoNum type="arabicPeriod"/>
            </a:pPr>
            <a:endParaRPr lang="es-419" sz="1500" dirty="0"/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Recuerden que TODAS  las asistentes a eventos deberán registrarse  por medio de la </a:t>
            </a:r>
            <a:r>
              <a:rPr lang="es-419" sz="1500" b="1" dirty="0"/>
              <a:t>CREDENCIAL</a:t>
            </a:r>
            <a:r>
              <a:rPr lang="es-419" sz="1500" dirty="0"/>
              <a:t> con su código QR.</a:t>
            </a:r>
          </a:p>
        </p:txBody>
      </p:sp>
      <p:pic>
        <p:nvPicPr>
          <p:cNvPr id="14" name="Imagen 13" descr="Cartoon Super Mom Concept Character. Vector — Stock Vector ...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4" b="100000" l="7688" r="98313">
                        <a14:foregroundMark x1="80750" y1="25965" x2="80750" y2="25965"/>
                        <a14:foregroundMark x1="78188" y1="20859" x2="78188" y2="20859"/>
                        <a14:foregroundMark x1="74813" y1="19988" x2="74813" y2="19988"/>
                        <a14:foregroundMark x1="77750" y1="26152" x2="77750" y2="26152"/>
                        <a14:foregroundMark x1="82688" y1="39166" x2="82688" y2="39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0193"/>
            <a:ext cx="1783080" cy="17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2318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 err="1">
                <a:solidFill>
                  <a:schemeClr val="bg1"/>
                </a:solidFill>
              </a:rPr>
              <a:t>MaRe</a:t>
            </a:r>
            <a:r>
              <a:rPr lang="es-419" sz="3200" b="1" dirty="0">
                <a:solidFill>
                  <a:schemeClr val="bg1"/>
                </a:solidFill>
              </a:rPr>
              <a:t> Coordinadora Diocesana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258"/>
            <a:ext cx="1939159" cy="2853558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414332" y="2226670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2808" y="1089258"/>
            <a:ext cx="6765895" cy="46867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21920" y="4491729"/>
            <a:ext cx="3424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Para programar eventos de </a:t>
            </a:r>
            <a:r>
              <a:rPr lang="es-419" sz="1500" dirty="0" err="1"/>
              <a:t>MaRes</a:t>
            </a:r>
            <a:r>
              <a:rPr lang="es-419" sz="1500" dirty="0"/>
              <a:t>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Deberemos identificar y asegurar los datos que requiere la BDW </a:t>
            </a:r>
            <a:r>
              <a:rPr lang="es-419" sz="1500" b="1" dirty="0"/>
              <a:t>previamente</a:t>
            </a:r>
            <a:r>
              <a:rPr lang="es-419" sz="1500" dirty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Grabar el evento para poder </a:t>
            </a:r>
            <a:r>
              <a:rPr lang="es-419" sz="1500" dirty="0" err="1"/>
              <a:t>regiastrar</a:t>
            </a:r>
            <a:r>
              <a:rPr lang="es-419" sz="1500" dirty="0"/>
              <a:t> las asistencias.</a:t>
            </a:r>
          </a:p>
        </p:txBody>
      </p:sp>
    </p:spTree>
    <p:extLst>
      <p:ext uri="{BB962C8B-B14F-4D97-AF65-F5344CB8AC3E}">
        <p14:creationId xmlns:p14="http://schemas.microsoft.com/office/powerpoint/2010/main" val="403400650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 err="1">
                <a:solidFill>
                  <a:schemeClr val="bg1"/>
                </a:solidFill>
              </a:rPr>
              <a:t>MaRe</a:t>
            </a:r>
            <a:r>
              <a:rPr lang="es-419" sz="3200" b="1" dirty="0">
                <a:solidFill>
                  <a:schemeClr val="bg1"/>
                </a:solidFill>
              </a:rPr>
              <a:t> Coordinadora Diocesana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258"/>
            <a:ext cx="1939159" cy="2853558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571909" y="2519541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3743326" y="4504091"/>
            <a:ext cx="541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dirty="0"/>
              <a:t>En este formato nos devuelve el Concentrado de asistencias a las reuniones de formación, Reuniones Generales y Kerigma.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0405" y="1148848"/>
            <a:ext cx="8891751" cy="312143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 rot="19483630">
            <a:off x="3708501" y="2427052"/>
            <a:ext cx="624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Actualmente en construcción</a:t>
            </a:r>
          </a:p>
        </p:txBody>
      </p:sp>
    </p:spTree>
    <p:extLst>
      <p:ext uri="{BB962C8B-B14F-4D97-AF65-F5344CB8AC3E}">
        <p14:creationId xmlns:p14="http://schemas.microsoft.com/office/powerpoint/2010/main" val="352508122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 err="1">
                <a:solidFill>
                  <a:schemeClr val="bg1"/>
                </a:solidFill>
              </a:rPr>
              <a:t>MaRe</a:t>
            </a:r>
            <a:r>
              <a:rPr lang="es-419" sz="3200" b="1" dirty="0">
                <a:solidFill>
                  <a:schemeClr val="bg1"/>
                </a:solidFill>
              </a:rPr>
              <a:t> Coordinadora Diocesana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258"/>
            <a:ext cx="1939159" cy="2853558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267109" y="2774114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258054" y="4427679"/>
            <a:ext cx="4871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500" dirty="0"/>
              <a:t>Dentro de las funciones y actividades de </a:t>
            </a:r>
            <a:r>
              <a:rPr lang="es-419" sz="1500" dirty="0" err="1"/>
              <a:t>MaRe</a:t>
            </a:r>
            <a:r>
              <a:rPr lang="es-419" sz="1500" dirty="0"/>
              <a:t> Coordinadora Diocesana es dar </a:t>
            </a:r>
            <a:r>
              <a:rPr lang="es-419" sz="1500" b="1" dirty="0"/>
              <a:t>SEGUIMIENTO</a:t>
            </a:r>
            <a:r>
              <a:rPr lang="es-419" sz="1500" dirty="0"/>
              <a:t> a la formación de las Equiperas </a:t>
            </a:r>
            <a:r>
              <a:rPr lang="es-419" sz="1500" dirty="0" err="1"/>
              <a:t>MaRes</a:t>
            </a:r>
            <a:r>
              <a:rPr lang="es-419" sz="15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419" sz="15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500" dirty="0"/>
              <a:t>En este reporte nos da un panorama de las </a:t>
            </a:r>
            <a:r>
              <a:rPr lang="es-419" sz="1500" b="1" dirty="0"/>
              <a:t>EVALUACIONES</a:t>
            </a:r>
            <a:r>
              <a:rPr lang="es-419" sz="1500" dirty="0"/>
              <a:t> realizadas por las Promotoras.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6640" y="1089258"/>
            <a:ext cx="8595360" cy="29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93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 err="1">
                <a:solidFill>
                  <a:schemeClr val="bg1"/>
                </a:solidFill>
              </a:rPr>
              <a:t>MaRe</a:t>
            </a:r>
            <a:r>
              <a:rPr lang="es-419" sz="3200" b="1" dirty="0">
                <a:solidFill>
                  <a:schemeClr val="bg1"/>
                </a:solidFill>
              </a:rPr>
              <a:t> Coordinadora Diocesana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258"/>
            <a:ext cx="1939159" cy="2853558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526189" y="3077732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5720" y="1089258"/>
            <a:ext cx="8336280" cy="339913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24979" y="4590460"/>
            <a:ext cx="58083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Para este formulario como </a:t>
            </a:r>
            <a:r>
              <a:rPr lang="es-419" sz="1500" dirty="0" err="1"/>
              <a:t>MaRe</a:t>
            </a:r>
            <a:r>
              <a:rPr lang="es-419" sz="1500" dirty="0"/>
              <a:t> </a:t>
            </a:r>
            <a:r>
              <a:rPr lang="es-419" sz="1500" dirty="0" err="1"/>
              <a:t>Cordinadora</a:t>
            </a:r>
            <a:r>
              <a:rPr lang="es-419" sz="1500" dirty="0"/>
              <a:t> Diocesana podremos </a:t>
            </a:r>
            <a:r>
              <a:rPr lang="es-419" sz="1500" b="1" dirty="0"/>
              <a:t>APOYAR</a:t>
            </a:r>
            <a:r>
              <a:rPr lang="es-419" sz="1500" dirty="0"/>
              <a:t> al Área III Diocesana en: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b="1" dirty="0"/>
              <a:t>Consultar</a:t>
            </a:r>
            <a:r>
              <a:rPr lang="es-419" sz="1500" dirty="0"/>
              <a:t> y </a:t>
            </a:r>
            <a:r>
              <a:rPr lang="es-419" sz="1500" b="1" dirty="0"/>
              <a:t>Editar</a:t>
            </a:r>
            <a:r>
              <a:rPr lang="es-419" sz="1500" dirty="0"/>
              <a:t> la Inscripción y las aportaciones mensuales.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Dar seguimiento en este proceso con mucha discreción y sigilo.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11725476" y="3719067"/>
            <a:ext cx="466524" cy="76932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113330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 err="1">
                <a:solidFill>
                  <a:schemeClr val="bg1"/>
                </a:solidFill>
              </a:rPr>
              <a:t>MaRe</a:t>
            </a:r>
            <a:r>
              <a:rPr lang="es-419" sz="3200" b="1" dirty="0">
                <a:solidFill>
                  <a:schemeClr val="bg1"/>
                </a:solidFill>
              </a:rPr>
              <a:t> Coordinadora Diocesana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258"/>
            <a:ext cx="1939159" cy="2853558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676745" y="3283472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822" y="1031630"/>
            <a:ext cx="7173392" cy="38689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932324" y="1169518"/>
            <a:ext cx="290637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RECOMENDACIONES: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Estudiar el </a:t>
            </a:r>
            <a:r>
              <a:rPr lang="es-419" sz="1500" dirty="0" err="1"/>
              <a:t>VideoTutorial</a:t>
            </a:r>
            <a:r>
              <a:rPr lang="es-419" sz="1500" dirty="0"/>
              <a:t> que se indica para matrimonios o jóvenes …son los mismos pasos.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Seguir las indicaciones que se muestran en el formulario.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En el caso de que una </a:t>
            </a:r>
            <a:r>
              <a:rPr lang="es-419" sz="1500" b="1" dirty="0"/>
              <a:t>EQUIPERA</a:t>
            </a:r>
            <a:r>
              <a:rPr lang="es-419" sz="1500" dirty="0"/>
              <a:t> tenga </a:t>
            </a:r>
            <a:r>
              <a:rPr lang="es-419" sz="1500" b="1" dirty="0"/>
              <a:t>Función Adicional</a:t>
            </a:r>
            <a:r>
              <a:rPr lang="es-419" sz="1500" dirty="0"/>
              <a:t> como Promotora, deberá ACTIVAR su rol y notificarla por este medio.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Formar los equipos en coordinación con la Mare Responsable de Formación y Conversión Diocesana o Sector.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b="1" dirty="0"/>
              <a:t>Guardar cambios</a:t>
            </a:r>
            <a:r>
              <a:rPr lang="es-419" sz="1500" dirty="0"/>
              <a:t>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924822" y="5083177"/>
            <a:ext cx="5874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Que pasa si NO se realiza este proceso??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La </a:t>
            </a:r>
            <a:r>
              <a:rPr lang="es-419" sz="1500" dirty="0" err="1"/>
              <a:t>MaRe</a:t>
            </a:r>
            <a:r>
              <a:rPr lang="es-419" sz="1500" dirty="0"/>
              <a:t> PEB </a:t>
            </a:r>
            <a:r>
              <a:rPr lang="es-419" sz="1500" b="1" dirty="0"/>
              <a:t>NO podrá</a:t>
            </a:r>
            <a:r>
              <a:rPr lang="es-419" sz="1500" dirty="0"/>
              <a:t> visualizar y evaluar a sus equiperas.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Se pierde la configuración en la BDW respecto al CBF, es decir existirán </a:t>
            </a:r>
            <a:r>
              <a:rPr lang="es-419" sz="1500" dirty="0" err="1"/>
              <a:t>MaRes</a:t>
            </a:r>
            <a:r>
              <a:rPr lang="es-419" sz="1500" dirty="0"/>
              <a:t> </a:t>
            </a:r>
            <a:r>
              <a:rPr lang="es-419" sz="1500" b="1" dirty="0"/>
              <a:t>SIN EQUIPOS Y SIN PROMOTORAS.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4838700" y="1973580"/>
            <a:ext cx="7259514" cy="65252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958976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 err="1">
                <a:solidFill>
                  <a:schemeClr val="bg1"/>
                </a:solidFill>
              </a:rPr>
              <a:t>MaRe</a:t>
            </a:r>
            <a:r>
              <a:rPr lang="es-419" sz="3200" b="1" dirty="0">
                <a:solidFill>
                  <a:schemeClr val="bg1"/>
                </a:solidFill>
              </a:rPr>
              <a:t> Coordinadora Diocesana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258"/>
            <a:ext cx="1939159" cy="2853558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414332" y="3614054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1422" y="1089258"/>
            <a:ext cx="5320578" cy="285355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317642" y="3994108"/>
            <a:ext cx="58743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Con la intensión de hacer mas dinámica las consultas de </a:t>
            </a:r>
            <a:r>
              <a:rPr lang="es-419" sz="1500" dirty="0" err="1"/>
              <a:t>MaRes</a:t>
            </a:r>
            <a:r>
              <a:rPr lang="es-419" sz="1500" dirty="0"/>
              <a:t> iniciamos la creación “Grafica de Membresía de Mares” como primer paso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762" y="1281448"/>
            <a:ext cx="2069246" cy="25254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37" y="4525701"/>
            <a:ext cx="5611051" cy="160888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831330" y="1054256"/>
            <a:ext cx="14064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DIOCESIS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897302" y="6043648"/>
            <a:ext cx="140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200" b="1" dirty="0"/>
              <a:t>SECTORES</a:t>
            </a:r>
          </a:p>
        </p:txBody>
      </p:sp>
      <p:cxnSp>
        <p:nvCxnSpPr>
          <p:cNvPr id="13" name="Conector recto de flecha 12"/>
          <p:cNvCxnSpPr/>
          <p:nvPr/>
        </p:nvCxnSpPr>
        <p:spPr>
          <a:xfrm flipH="1">
            <a:off x="1303020" y="3672840"/>
            <a:ext cx="3082366" cy="195181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>
            <a:off x="1939161" y="3672840"/>
            <a:ext cx="2446224" cy="201059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>
            <a:off x="2746931" y="3672840"/>
            <a:ext cx="1638454" cy="201059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>
            <a:off x="3474721" y="3672840"/>
            <a:ext cx="910664" cy="16573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>
            <a:off x="4226561" y="3672840"/>
            <a:ext cx="149870" cy="121134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4385385" y="3672840"/>
            <a:ext cx="603831" cy="201059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>
            <a:off x="4376431" y="3684760"/>
            <a:ext cx="1311975" cy="174312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n 38" descr="Inseguridad en las mujeres perjudica su desarrollo ...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670" y="4769572"/>
            <a:ext cx="1582590" cy="140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7867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 err="1">
                <a:solidFill>
                  <a:schemeClr val="bg1"/>
                </a:solidFill>
              </a:rPr>
              <a:t>MaRe</a:t>
            </a:r>
            <a:r>
              <a:rPr lang="es-419" sz="3200" b="1" dirty="0">
                <a:solidFill>
                  <a:schemeClr val="bg1"/>
                </a:solidFill>
              </a:rPr>
              <a:t> Coordinadora Diocesana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5688"/>
            <a:ext cx="1859280" cy="211836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463385" y="1974841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5159" y="1053609"/>
            <a:ext cx="9006841" cy="21336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974222" y="3150070"/>
            <a:ext cx="5227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En estos reportes también se pueden obtener:</a:t>
            </a:r>
          </a:p>
          <a:p>
            <a:pPr algn="just"/>
            <a:r>
              <a:rPr lang="es-419" sz="1500" dirty="0"/>
              <a:t>El Concentrado de membresía por </a:t>
            </a:r>
            <a:r>
              <a:rPr lang="es-419" sz="1500" b="1" dirty="0"/>
              <a:t>Sector y Diocesano</a:t>
            </a:r>
          </a:p>
        </p:txBody>
      </p:sp>
      <p:pic>
        <p:nvPicPr>
          <p:cNvPr id="10" name="Imagen 9" descr="Mãe com Dois Filhos - ilustração de arte vetorial ...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4" b="100000" l="0" r="100000">
                        <a14:foregroundMark x1="71405" y1="93772" x2="71405" y2="93772"/>
                        <a14:foregroundMark x1="75163" y1="90569" x2="75163" y2="90569"/>
                        <a14:foregroundMark x1="76307" y1="87189" x2="76307" y2="87189"/>
                        <a14:foregroundMark x1="10458" y1="92171" x2="10458" y2="92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896" y="4421757"/>
            <a:ext cx="2011623" cy="18472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6484" y="3168307"/>
            <a:ext cx="4869123" cy="119787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970519" y="4306176"/>
            <a:ext cx="41770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Podemos dar seguimiento al Registro de membresía del </a:t>
            </a:r>
            <a:r>
              <a:rPr lang="es-419" sz="1500" b="1" dirty="0"/>
              <a:t>Ciclo Actual </a:t>
            </a:r>
            <a:r>
              <a:rPr lang="es-419" sz="1500" dirty="0"/>
              <a:t>y Compararlo con el </a:t>
            </a:r>
            <a:r>
              <a:rPr lang="es-419" sz="1500" b="1" dirty="0"/>
              <a:t>Ciclo Anterior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28" y="4866536"/>
            <a:ext cx="5730240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2778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 err="1">
                <a:solidFill>
                  <a:schemeClr val="bg1"/>
                </a:solidFill>
              </a:rPr>
              <a:t>MaRe</a:t>
            </a:r>
            <a:r>
              <a:rPr lang="es-419" sz="3200" b="1" dirty="0">
                <a:solidFill>
                  <a:schemeClr val="bg1"/>
                </a:solidFill>
              </a:rPr>
              <a:t> Coordinadora Diocesana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5688"/>
            <a:ext cx="1859280" cy="211836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399656" y="2164868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2027" y="1105688"/>
            <a:ext cx="9509973" cy="180896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900477" y="3297084"/>
            <a:ext cx="6262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2000" dirty="0"/>
              <a:t>Los formularios de Inconsistencias nos ayudaran a identificar las </a:t>
            </a:r>
            <a:r>
              <a:rPr lang="es-419" sz="2000" b="1" dirty="0"/>
              <a:t>POSIBLES</a:t>
            </a:r>
            <a:r>
              <a:rPr lang="es-419" sz="2000" dirty="0"/>
              <a:t> fallas o información incompleta que pudieran existir en la BDW.</a:t>
            </a:r>
          </a:p>
          <a:p>
            <a:pPr algn="just"/>
            <a:endParaRPr lang="es-419" sz="2000" b="1" dirty="0"/>
          </a:p>
          <a:p>
            <a:pPr algn="just"/>
            <a:r>
              <a:rPr lang="es-419" sz="2000" dirty="0"/>
              <a:t>Es recomendable hacer este </a:t>
            </a:r>
            <a:r>
              <a:rPr lang="es-419" sz="2000" b="1" dirty="0"/>
              <a:t>DIAGNOSTICO</a:t>
            </a:r>
            <a:r>
              <a:rPr lang="es-419" sz="2000" dirty="0"/>
              <a:t> </a:t>
            </a:r>
            <a:r>
              <a:rPr lang="es-419" sz="2000" b="1" dirty="0"/>
              <a:t>cada 3 meses.</a:t>
            </a:r>
          </a:p>
        </p:txBody>
      </p:sp>
      <p:pic>
        <p:nvPicPr>
          <p:cNvPr id="5" name="Imagen 4" descr="Entró en vigencia la ley fiscal para el control a los ...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8056" l="13238" r="82616">
                        <a14:foregroundMark x1="37002" y1="6667" x2="37002" y2="6667"/>
                        <a14:foregroundMark x1="61882" y1="92778" x2="61882" y2="92778"/>
                        <a14:foregroundMark x1="24242" y1="94444" x2="24242" y2="94444"/>
                        <a14:foregroundMark x1="44657" y1="84167" x2="4465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159" r="15438"/>
          <a:stretch/>
        </p:blipFill>
        <p:spPr>
          <a:xfrm>
            <a:off x="636668" y="3604102"/>
            <a:ext cx="2957592" cy="22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3416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100864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de Apoyo en Base de Datos Diocesana</a:t>
            </a:r>
          </a:p>
          <a:p>
            <a:r>
              <a:rPr lang="es-419" sz="3200" b="1" dirty="0">
                <a:solidFill>
                  <a:schemeClr val="bg1"/>
                </a:solidFill>
              </a:rPr>
              <a:t>MABDD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7218"/>
            <a:ext cx="1950720" cy="306324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828800" y="154345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246" y="1077218"/>
            <a:ext cx="5746754" cy="419582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091213" y="1974800"/>
            <a:ext cx="39511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500" dirty="0"/>
              <a:t>Como MABDD tenemos el alcance de obtener los INDICADORES  de cada área diocesana.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500" dirty="0"/>
              <a:t>La información que se obtiene solo considera a membresía con estatus ALTA.</a:t>
            </a:r>
          </a:p>
          <a:p>
            <a:pPr algn="just"/>
            <a:endParaRPr lang="es-419" sz="15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500" b="1" dirty="0"/>
              <a:t>Es importante retroalimentar periódicamente al ECD para su conocimiento y apoyo.</a:t>
            </a:r>
          </a:p>
        </p:txBody>
      </p:sp>
    </p:spTree>
    <p:extLst>
      <p:ext uri="{BB962C8B-B14F-4D97-AF65-F5344CB8AC3E}">
        <p14:creationId xmlns:p14="http://schemas.microsoft.com/office/powerpoint/2010/main" val="4112262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/>
          <p:nvPr/>
        </p:nvSpPr>
        <p:spPr>
          <a:xfrm>
            <a:off x="2189626" y="0"/>
            <a:ext cx="70915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Compromisos usuarios</a:t>
            </a:r>
            <a:endParaRPr/>
          </a:p>
        </p:txBody>
      </p:sp>
      <p:sp>
        <p:nvSpPr>
          <p:cNvPr id="260" name="Google Shape;260;p9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9"/>
          <p:cNvSpPr txBox="1"/>
          <p:nvPr/>
        </p:nvSpPr>
        <p:spPr>
          <a:xfrm>
            <a:off x="1917083" y="1268276"/>
            <a:ext cx="9340886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50900" marR="0" lvl="3" indent="-57308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 startAt="4"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Obtener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los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correspondientes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Concentrado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membresía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la firma del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convenio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(Cap. XVI </a:t>
            </a:r>
            <a:r>
              <a:rPr lang="en-US" sz="3200" b="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Finanzas</a:t>
            </a:r>
            <a:r>
              <a:rPr lang="en-US" sz="3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3200" b="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Artículos</a:t>
            </a:r>
            <a:r>
              <a:rPr lang="en-US" sz="3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105, 106 y 107)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0900" marR="0" lvl="3" indent="-57308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 startAt="4"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Revisar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periódicamente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las “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Inconsistencias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que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pudieran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existir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el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pronta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corrección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0900" marR="0" lvl="3" indent="-57308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 startAt="4"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Reportar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“Tickets”, las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dudas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sugerencias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anomalías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7218"/>
            <a:ext cx="1950720" cy="3063240"/>
          </a:xfrm>
          <a:prstGeom prst="rect">
            <a:avLst/>
          </a:prstGeom>
        </p:spPr>
      </p:pic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100864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de Apoyo en Base de Datos Diocesana</a:t>
            </a:r>
          </a:p>
          <a:p>
            <a:r>
              <a:rPr lang="es-419" sz="3200" b="1" dirty="0">
                <a:solidFill>
                  <a:schemeClr val="bg1"/>
                </a:solidFill>
              </a:rPr>
              <a:t>MABDD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8" name="Flecha izquierda 7"/>
          <p:cNvSpPr/>
          <p:nvPr/>
        </p:nvSpPr>
        <p:spPr>
          <a:xfrm>
            <a:off x="1110096" y="2956596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9095" y="1077218"/>
            <a:ext cx="7042905" cy="142455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4975333"/>
            <a:ext cx="8625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dirty="0"/>
              <a:t>CARACTERISTICAS DEL REPORTE: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419" sz="1600" dirty="0"/>
              <a:t>En esta sección o reporte nos ayuda a identificar la </a:t>
            </a:r>
            <a:r>
              <a:rPr lang="es-419" sz="1600" b="1" dirty="0"/>
              <a:t>FRECUENCIA</a:t>
            </a:r>
            <a:r>
              <a:rPr lang="es-419" sz="1600" dirty="0"/>
              <a:t> de </a:t>
            </a:r>
            <a:r>
              <a:rPr lang="es-419" sz="1600" b="1" dirty="0"/>
              <a:t>ACCESO</a:t>
            </a:r>
            <a:r>
              <a:rPr lang="es-419" sz="1600" dirty="0"/>
              <a:t> al sistema de BDW.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419" sz="1600" dirty="0"/>
              <a:t>De igual manera nos muestra que Rol ingreso y que movimiento realizo en el sistema.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419" sz="1600" dirty="0"/>
              <a:t>Muestra la fecha de Ingreso.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1162" y="2501775"/>
            <a:ext cx="8460838" cy="247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1484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100864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de Apoyo en Base de Datos Diocesana</a:t>
            </a:r>
          </a:p>
          <a:p>
            <a:r>
              <a:rPr lang="es-419" sz="3200" b="1" dirty="0">
                <a:solidFill>
                  <a:schemeClr val="bg1"/>
                </a:solidFill>
              </a:rPr>
              <a:t>MABDD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3702"/>
            <a:ext cx="1785938" cy="3057526"/>
          </a:xfrm>
          <a:prstGeom prst="rect">
            <a:avLst/>
          </a:prstGeom>
        </p:spPr>
      </p:pic>
      <p:sp>
        <p:nvSpPr>
          <p:cNvPr id="9" name="Flecha izquierda 8"/>
          <p:cNvSpPr/>
          <p:nvPr/>
        </p:nvSpPr>
        <p:spPr>
          <a:xfrm>
            <a:off x="1261111" y="2364704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3145" y="1691713"/>
            <a:ext cx="7508855" cy="2024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163" y="1352205"/>
            <a:ext cx="2468938" cy="337351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610101" y="3754070"/>
            <a:ext cx="73612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800" b="1" dirty="0"/>
              <a:t>El MABDD son responsables de: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800" dirty="0"/>
              <a:t>Llevar el control de acceso al sistema de acuerdo al rol del usuario.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800" dirty="0"/>
              <a:t>Habilitar a usuarios y contraseñas en la diócesis.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800" dirty="0"/>
              <a:t>Deshabilitar a los usuarios que, por algún motivo, ya NO deban ingresar al sistema de BDW.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800" dirty="0"/>
              <a:t>Agregar las Funciones Adicionales que sean necesarias en la diócesis y sector.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683145" y="1031770"/>
            <a:ext cx="7288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1800" b="1" dirty="0"/>
              <a:t>Control de Usuarios y Contraseñas (Matrimonios, Jóvenes y </a:t>
            </a:r>
            <a:r>
              <a:rPr lang="es-MX" sz="1800" b="1" dirty="0" err="1"/>
              <a:t>MaRes</a:t>
            </a:r>
            <a:r>
              <a:rPr lang="es-MX" sz="1800" b="1" dirty="0"/>
              <a:t>)</a:t>
            </a:r>
          </a:p>
        </p:txBody>
      </p:sp>
      <p:sp>
        <p:nvSpPr>
          <p:cNvPr id="12" name="Elipse 11"/>
          <p:cNvSpPr/>
          <p:nvPr/>
        </p:nvSpPr>
        <p:spPr>
          <a:xfrm>
            <a:off x="192311" y="4437832"/>
            <a:ext cx="1401316" cy="1347563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1190242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100864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de Apoyo en Base de Datos Diocesana</a:t>
            </a:r>
          </a:p>
          <a:p>
            <a:r>
              <a:rPr lang="es-419" sz="3200" b="1" dirty="0">
                <a:solidFill>
                  <a:schemeClr val="bg1"/>
                </a:solidFill>
              </a:rPr>
              <a:t>MABDD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3702"/>
            <a:ext cx="1785938" cy="3057526"/>
          </a:xfrm>
          <a:prstGeom prst="rect">
            <a:avLst/>
          </a:prstGeom>
        </p:spPr>
      </p:pic>
      <p:sp>
        <p:nvSpPr>
          <p:cNvPr id="9" name="Flecha izquierda 8"/>
          <p:cNvSpPr/>
          <p:nvPr/>
        </p:nvSpPr>
        <p:spPr>
          <a:xfrm>
            <a:off x="1261111" y="2364704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6718" y="1736378"/>
            <a:ext cx="6756992" cy="3549639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2692237" y="1810097"/>
            <a:ext cx="1401316" cy="1347441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ángulo 4"/>
          <p:cNvSpPr/>
          <p:nvPr/>
        </p:nvSpPr>
        <p:spPr>
          <a:xfrm>
            <a:off x="10947400" y="2744757"/>
            <a:ext cx="916310" cy="25412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/>
          <p:cNvSpPr/>
          <p:nvPr/>
        </p:nvSpPr>
        <p:spPr>
          <a:xfrm>
            <a:off x="8124662" y="2744759"/>
            <a:ext cx="508798" cy="254125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>
            <a:off x="0" y="4119301"/>
            <a:ext cx="4913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800" b="1" dirty="0"/>
              <a:t>El MABDD son responsables de:</a:t>
            </a:r>
          </a:p>
          <a:p>
            <a:pPr marL="342900" indent="-342900" algn="just">
              <a:buFont typeface="+mj-lt"/>
              <a:buAutoNum type="arabicPeriod" startAt="5"/>
            </a:pPr>
            <a:r>
              <a:rPr lang="es-419" sz="1800" dirty="0"/>
              <a:t>Retroalimentar al ECD de los cambios realizados al sistema.</a:t>
            </a:r>
          </a:p>
          <a:p>
            <a:pPr marL="342900" indent="-342900" algn="just">
              <a:buFont typeface="+mj-lt"/>
              <a:buAutoNum type="arabicPeriod" startAt="5"/>
            </a:pPr>
            <a:r>
              <a:rPr lang="es-419" sz="1800" dirty="0"/>
              <a:t>Mantener estrecha comunicación con el PD para asegurar la integridad de usuarios.</a:t>
            </a:r>
          </a:p>
          <a:p>
            <a:pPr marL="342900" indent="-342900" algn="just">
              <a:buFont typeface="+mj-lt"/>
              <a:buAutoNum type="arabicPeriod" startAt="5"/>
            </a:pPr>
            <a:r>
              <a:rPr lang="es-419" sz="1800" dirty="0"/>
              <a:t>Apoyar al MABDS en el proceso de habilitado de usuarios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841127" y="1053702"/>
            <a:ext cx="7288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1800" b="1" dirty="0"/>
              <a:t>Control de Usuarios y Contraseñas (Matrimonios, Jóvenes y </a:t>
            </a:r>
            <a:r>
              <a:rPr lang="es-MX" sz="1800" b="1" dirty="0" err="1"/>
              <a:t>MaRes</a:t>
            </a:r>
            <a:r>
              <a:rPr lang="es-MX" sz="1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295923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100864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de Apoyo en Base de Datos Diocesana</a:t>
            </a:r>
          </a:p>
          <a:p>
            <a:r>
              <a:rPr lang="es-419" sz="3200" b="1" dirty="0">
                <a:solidFill>
                  <a:schemeClr val="bg1"/>
                </a:solidFill>
              </a:rPr>
              <a:t>MABDD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540" y="1071569"/>
            <a:ext cx="7043460" cy="38905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1569"/>
            <a:ext cx="1785938" cy="3057526"/>
          </a:xfrm>
          <a:prstGeom prst="rect">
            <a:avLst/>
          </a:prstGeom>
        </p:spPr>
      </p:pic>
      <p:sp>
        <p:nvSpPr>
          <p:cNvPr id="10" name="Flecha izquierda 9"/>
          <p:cNvSpPr/>
          <p:nvPr/>
        </p:nvSpPr>
        <p:spPr>
          <a:xfrm>
            <a:off x="1078231" y="2877026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29697" y="4243288"/>
            <a:ext cx="49135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800" b="1" dirty="0"/>
              <a:t>Como MABDD: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800" dirty="0"/>
              <a:t>Podemos consultar el listado de Sectores y Pre-sectores para identificar </a:t>
            </a:r>
            <a:r>
              <a:rPr lang="es-419" sz="1800" b="1" dirty="0"/>
              <a:t> las necesidades de creación de nuevas comunidades </a:t>
            </a:r>
            <a:r>
              <a:rPr lang="es-419" sz="1800" b="1" dirty="0" err="1"/>
              <a:t>MFCistas</a:t>
            </a:r>
            <a:r>
              <a:rPr lang="es-419" sz="1800" b="1" dirty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800" dirty="0"/>
              <a:t>Solicitar al MABDR la </a:t>
            </a:r>
            <a:r>
              <a:rPr lang="es-419" sz="1800" b="1" dirty="0"/>
              <a:t>Creación de Nuevos</a:t>
            </a:r>
            <a:r>
              <a:rPr lang="es-419" sz="1800" dirty="0"/>
              <a:t> Sectores o Pre-Sectores</a:t>
            </a:r>
          </a:p>
        </p:txBody>
      </p:sp>
      <p:pic>
        <p:nvPicPr>
          <p:cNvPr id="4" name="Imagen 3" descr="Las &lt;strong&gt;Comunidades&lt;/strong&gt; Eclesiales de Base y un Nuevo Modelo de ...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0000" l="0" r="991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874" y="2020253"/>
            <a:ext cx="2928786" cy="1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7142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289560"/>
            <a:ext cx="2278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Tutoriales: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1256248"/>
            <a:ext cx="1164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2000" b="1" dirty="0"/>
              <a:t>Estimados usuarios del sistema de Base de Datos Web a continuación compartimos ligas para ingresar o descargar los Tutoriales de reciente creación:</a:t>
            </a:r>
            <a:endParaRPr lang="es-419" sz="20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967296"/>
              </p:ext>
            </p:extLst>
          </p:nvPr>
        </p:nvGraphicFramePr>
        <p:xfrm>
          <a:off x="810228" y="2497740"/>
          <a:ext cx="10833132" cy="15849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044119">
                  <a:extLst>
                    <a:ext uri="{9D8B030D-6E8A-4147-A177-3AD203B41FA5}">
                      <a16:colId xmlns:a16="http://schemas.microsoft.com/office/drawing/2014/main" val="458350985"/>
                    </a:ext>
                  </a:extLst>
                </a:gridCol>
                <a:gridCol w="5789013">
                  <a:extLst>
                    <a:ext uri="{9D8B030D-6E8A-4147-A177-3AD203B41FA5}">
                      <a16:colId xmlns:a16="http://schemas.microsoft.com/office/drawing/2014/main" val="2284795419"/>
                    </a:ext>
                  </a:extLst>
                </a:gridCol>
              </a:tblGrid>
              <a:tr h="368384">
                <a:tc>
                  <a:txBody>
                    <a:bodyPr/>
                    <a:lstStyle/>
                    <a:p>
                      <a:pPr algn="ctr"/>
                      <a:r>
                        <a:rPr lang="es-419" sz="2000" b="1" dirty="0"/>
                        <a:t>NOMBRE DEL TUTORIAL</a:t>
                      </a:r>
                      <a:endParaRPr lang="es-MX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000" b="1" dirty="0"/>
                        <a:t>LIGA</a:t>
                      </a:r>
                      <a:endParaRPr lang="es-MX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784323"/>
                  </a:ext>
                </a:extLst>
              </a:tr>
              <a:tr h="368384">
                <a:tc>
                  <a:txBody>
                    <a:bodyPr/>
                    <a:lstStyle/>
                    <a:p>
                      <a:r>
                        <a:rPr lang="es-419" sz="2000" b="0" dirty="0"/>
                        <a:t>Registro en Línea</a:t>
                      </a:r>
                      <a:endParaRPr lang="es-MX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800" b="0" i="0" u="sng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3"/>
                        </a:rPr>
                        <a:t>https://mexicomfc.net/videos/registro_en_linea_2.mp4</a:t>
                      </a:r>
                      <a:endParaRPr lang="es-MX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865007"/>
                  </a:ext>
                </a:extLst>
              </a:tr>
              <a:tr h="368384">
                <a:tc>
                  <a:txBody>
                    <a:bodyPr/>
                    <a:lstStyle/>
                    <a:p>
                      <a:r>
                        <a:rPr lang="es-419" sz="2000" b="0" dirty="0"/>
                        <a:t>Asignación</a:t>
                      </a:r>
                      <a:r>
                        <a:rPr lang="es-419" sz="2000" b="0" baseline="0" dirty="0"/>
                        <a:t> de Funciones Adicionales</a:t>
                      </a:r>
                      <a:endParaRPr lang="es-MX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2000" b="0" dirty="0"/>
                        <a:t>Ver archivo</a:t>
                      </a:r>
                      <a:endParaRPr lang="es-MX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313048"/>
                  </a:ext>
                </a:extLst>
              </a:tr>
              <a:tr h="368384">
                <a:tc>
                  <a:txBody>
                    <a:bodyPr/>
                    <a:lstStyle/>
                    <a:p>
                      <a:endParaRPr lang="es-MX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819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84139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53"/>
          <p:cNvSpPr txBox="1">
            <a:spLocks noGrp="1"/>
          </p:cNvSpPr>
          <p:nvPr>
            <p:ph type="subTitle" idx="1"/>
          </p:nvPr>
        </p:nvSpPr>
        <p:spPr>
          <a:xfrm>
            <a:off x="1692920" y="5018562"/>
            <a:ext cx="7802221" cy="1086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 dirty="0">
                <a:latin typeface="Century Gothic"/>
                <a:ea typeface="Century Gothic"/>
                <a:cs typeface="Century Gothic"/>
                <a:sym typeface="Century Gothic"/>
              </a:rPr>
              <a:t>ESTAMOS A SUS ORDENES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 dirty="0">
                <a:latin typeface="Century Gothic"/>
                <a:ea typeface="Century Gothic"/>
                <a:cs typeface="Century Gothic"/>
                <a:sym typeface="Century Gothic"/>
              </a:rPr>
              <a:t>DIOS LOS BENDIGA SIEMPRE</a:t>
            </a:r>
            <a:endParaRPr dirty="0"/>
          </a:p>
        </p:txBody>
      </p:sp>
      <p:pic>
        <p:nvPicPr>
          <p:cNvPr id="891" name="Google Shape;891;p53" descr="LOGO EQUIPO ENTRANTE  2019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4282" y="1444322"/>
            <a:ext cx="2584433" cy="266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53" descr="1logomfc.pn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521" y="1444322"/>
            <a:ext cx="1903922" cy="3332424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53"/>
          <p:cNvSpPr txBox="1"/>
          <p:nvPr/>
        </p:nvSpPr>
        <p:spPr>
          <a:xfrm>
            <a:off x="874427" y="6418872"/>
            <a:ext cx="103703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santidad"</a:t>
            </a:r>
            <a:endParaRPr sz="1800" i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4" name="Google Shape;894;p53"/>
          <p:cNvSpPr txBox="1"/>
          <p:nvPr/>
        </p:nvSpPr>
        <p:spPr>
          <a:xfrm>
            <a:off x="8270543" y="116876"/>
            <a:ext cx="36997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Equipo Coordinador Nacional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2019-2022</a:t>
            </a:r>
            <a:endParaRPr sz="1600" i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5" name="Google Shape;895;p53"/>
          <p:cNvSpPr txBox="1"/>
          <p:nvPr/>
        </p:nvSpPr>
        <p:spPr>
          <a:xfrm>
            <a:off x="116426" y="320884"/>
            <a:ext cx="31529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Movimiento Familiar Cristiano</a:t>
            </a:r>
            <a:endParaRPr sz="16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96" name="Google Shape;896;p5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034" y="1134852"/>
            <a:ext cx="3641894" cy="364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"/>
          <p:cNvSpPr/>
          <p:nvPr/>
        </p:nvSpPr>
        <p:spPr>
          <a:xfrm>
            <a:off x="0" y="0"/>
            <a:ext cx="46193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Teams</a:t>
            </a:r>
            <a:r>
              <a:rPr lang="en-US" sz="36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</a:t>
            </a:r>
            <a:r>
              <a:rPr lang="en-US" sz="36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Contenido</a:t>
            </a:r>
            <a:endParaRPr dirty="0"/>
          </a:p>
        </p:txBody>
      </p:sp>
      <p:sp>
        <p:nvSpPr>
          <p:cNvPr id="267" name="Google Shape;267;p10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0" descr="http://www.descargarbasededatos.com/48-77-large/base-de-datos-del-informatic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10"/>
          <p:cNvGrpSpPr/>
          <p:nvPr/>
        </p:nvGrpSpPr>
        <p:grpSpPr>
          <a:xfrm>
            <a:off x="5087971" y="1584960"/>
            <a:ext cx="4905658" cy="3424321"/>
            <a:chOff x="0" y="30684"/>
            <a:chExt cx="4905658" cy="3424321"/>
          </a:xfrm>
        </p:grpSpPr>
        <p:sp>
          <p:nvSpPr>
            <p:cNvPr id="270" name="Google Shape;270;p10"/>
            <p:cNvSpPr/>
            <p:nvPr/>
          </p:nvSpPr>
          <p:spPr>
            <a:xfrm>
              <a:off x="0" y="30684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 txBox="1"/>
            <p:nvPr/>
          </p:nvSpPr>
          <p:spPr>
            <a:xfrm>
              <a:off x="37467" y="68151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Importancia y Beneficios BDW</a:t>
              </a:r>
              <a:endParaRPr/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0" y="9162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0"/>
            <p:cNvSpPr txBox="1"/>
            <p:nvPr/>
          </p:nvSpPr>
          <p:spPr>
            <a:xfrm>
              <a:off x="37467" y="9537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Directrices y Compromisos</a:t>
              </a:r>
              <a:endParaRPr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0" y="18018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0"/>
            <p:cNvSpPr txBox="1"/>
            <p:nvPr/>
          </p:nvSpPr>
          <p:spPr>
            <a:xfrm>
              <a:off x="37467" y="18393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</a:t>
              </a:r>
              <a:r>
                <a:rPr lang="en-US" sz="28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Básicas</a:t>
              </a:r>
              <a:r>
                <a:rPr lang="en-US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de BDW</a:t>
              </a:r>
              <a:endParaRPr dirty="0"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0" y="26874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0"/>
            <p:cNvSpPr txBox="1"/>
            <p:nvPr/>
          </p:nvSpPr>
          <p:spPr>
            <a:xfrm>
              <a:off x="37467" y="27249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</a:t>
              </a:r>
              <a:r>
                <a:rPr lang="en-US" sz="28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por</a:t>
              </a:r>
              <a:r>
                <a:rPr lang="en-US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Rol</a:t>
              </a:r>
              <a:r>
                <a:rPr lang="en-US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en la BDW</a:t>
              </a:r>
              <a:endParaRPr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287" name="Google Shape;287;p11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1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37" y="2471335"/>
            <a:ext cx="2930139" cy="308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1"/>
          <p:cNvSpPr txBox="1"/>
          <p:nvPr/>
        </p:nvSpPr>
        <p:spPr>
          <a:xfrm>
            <a:off x="666427" y="1162373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Ingreso a la BDW -&gt; www.mexicomfc.net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1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1527" y="2979980"/>
            <a:ext cx="5010197" cy="2715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1"/>
          <p:cNvSpPr/>
          <p:nvPr/>
        </p:nvSpPr>
        <p:spPr>
          <a:xfrm>
            <a:off x="6056544" y="3520291"/>
            <a:ext cx="1619573" cy="630457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1"/>
          <p:cNvSpPr txBox="1"/>
          <p:nvPr/>
        </p:nvSpPr>
        <p:spPr>
          <a:xfrm>
            <a:off x="5082221" y="1946143"/>
            <a:ext cx="16195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Matrimonios</a:t>
            </a:r>
            <a:endParaRPr/>
          </a:p>
        </p:txBody>
      </p:sp>
      <p:cxnSp>
        <p:nvCxnSpPr>
          <p:cNvPr id="293" name="Google Shape;293;p11"/>
          <p:cNvCxnSpPr>
            <a:stCxn id="292" idx="2"/>
            <a:endCxn id="291" idx="0"/>
          </p:cNvCxnSpPr>
          <p:nvPr/>
        </p:nvCxnSpPr>
        <p:spPr>
          <a:xfrm rot="-5400000" flipH="1">
            <a:off x="5776808" y="2430675"/>
            <a:ext cx="1204800" cy="9744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4" name="Google Shape;294;p11"/>
          <p:cNvSpPr/>
          <p:nvPr/>
        </p:nvSpPr>
        <p:spPr>
          <a:xfrm>
            <a:off x="7378288" y="3577569"/>
            <a:ext cx="1119239" cy="5159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1"/>
          <p:cNvSpPr txBox="1"/>
          <p:nvPr/>
        </p:nvSpPr>
        <p:spPr>
          <a:xfrm>
            <a:off x="7451906" y="1973959"/>
            <a:ext cx="9743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Jóvenes</a:t>
            </a:r>
            <a:endParaRPr/>
          </a:p>
        </p:txBody>
      </p:sp>
      <p:sp>
        <p:nvSpPr>
          <p:cNvPr id="296" name="Google Shape;296;p11"/>
          <p:cNvSpPr txBox="1"/>
          <p:nvPr/>
        </p:nvSpPr>
        <p:spPr>
          <a:xfrm>
            <a:off x="9010646" y="1973958"/>
            <a:ext cx="9743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Mares</a:t>
            </a:r>
            <a:endParaRPr/>
          </a:p>
        </p:txBody>
      </p:sp>
      <p:cxnSp>
        <p:nvCxnSpPr>
          <p:cNvPr id="297" name="Google Shape;297;p11"/>
          <p:cNvCxnSpPr>
            <a:stCxn id="295" idx="2"/>
          </p:cNvCxnSpPr>
          <p:nvPr/>
        </p:nvCxnSpPr>
        <p:spPr>
          <a:xfrm rot="5400000">
            <a:off x="7324818" y="2956341"/>
            <a:ext cx="1227300" cy="12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8" name="Google Shape;298;p11"/>
          <p:cNvSpPr/>
          <p:nvPr/>
        </p:nvSpPr>
        <p:spPr>
          <a:xfrm>
            <a:off x="8621633" y="3487620"/>
            <a:ext cx="1630035" cy="663127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9" name="Google Shape;299;p11"/>
          <p:cNvCxnSpPr/>
          <p:nvPr/>
        </p:nvCxnSpPr>
        <p:spPr>
          <a:xfrm rot="5400000">
            <a:off x="8757097" y="2892322"/>
            <a:ext cx="1227300" cy="12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0" name="Google Shape;300;p11"/>
          <p:cNvSpPr/>
          <p:nvPr/>
        </p:nvSpPr>
        <p:spPr>
          <a:xfrm>
            <a:off x="3761816" y="1863081"/>
            <a:ext cx="880321" cy="3578634"/>
          </a:xfrm>
          <a:prstGeom prst="leftBrace">
            <a:avLst>
              <a:gd name="adj1" fmla="val 8333"/>
              <a:gd name="adj2" fmla="val 23149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306" name="Google Shape;306;p12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2"/>
          <p:cNvSpPr txBox="1"/>
          <p:nvPr/>
        </p:nvSpPr>
        <p:spPr>
          <a:xfrm>
            <a:off x="666427" y="1162373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la agenda MFC</a:t>
            </a:r>
            <a:endParaRPr dirty="0"/>
          </a:p>
        </p:txBody>
      </p:sp>
      <p:sp>
        <p:nvSpPr>
          <p:cNvPr id="308" name="Google Shape;308;p12"/>
          <p:cNvSpPr txBox="1"/>
          <p:nvPr/>
        </p:nvSpPr>
        <p:spPr>
          <a:xfrm>
            <a:off x="1088262" y="2938484"/>
            <a:ext cx="16195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Agenda MFC</a:t>
            </a:r>
            <a:endParaRPr/>
          </a:p>
        </p:txBody>
      </p:sp>
      <p:cxnSp>
        <p:nvCxnSpPr>
          <p:cNvPr id="309" name="Google Shape;309;p12"/>
          <p:cNvCxnSpPr>
            <a:stCxn id="308" idx="0"/>
            <a:endCxn id="310" idx="4"/>
          </p:cNvCxnSpPr>
          <p:nvPr/>
        </p:nvCxnSpPr>
        <p:spPr>
          <a:xfrm rot="-5400000">
            <a:off x="1661949" y="2611484"/>
            <a:ext cx="563100" cy="909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11" name="Google Shape;311;p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927" y="1875216"/>
            <a:ext cx="9006002" cy="45165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2"/>
          <p:cNvSpPr/>
          <p:nvPr/>
        </p:nvSpPr>
        <p:spPr>
          <a:xfrm>
            <a:off x="1429239" y="1859491"/>
            <a:ext cx="1119239" cy="5159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2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2"/>
          <p:cNvSpPr/>
          <p:nvPr/>
        </p:nvSpPr>
        <p:spPr>
          <a:xfrm>
            <a:off x="247390" y="3512680"/>
            <a:ext cx="1922534" cy="265620"/>
          </a:xfrm>
          <a:prstGeom prst="rect">
            <a:avLst/>
          </a:prstGeom>
          <a:solidFill>
            <a:srgbClr val="1E90F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Nacional</a:t>
            </a: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247390" y="3946723"/>
            <a:ext cx="1922534" cy="265620"/>
          </a:xfrm>
          <a:prstGeom prst="rect">
            <a:avLst/>
          </a:prstGeom>
          <a:solidFill>
            <a:srgbClr val="008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Regional</a:t>
            </a:r>
            <a:endParaRPr/>
          </a:p>
        </p:txBody>
      </p:sp>
      <p:sp>
        <p:nvSpPr>
          <p:cNvPr id="315" name="Google Shape;315;p12"/>
          <p:cNvSpPr/>
          <p:nvPr/>
        </p:nvSpPr>
        <p:spPr>
          <a:xfrm>
            <a:off x="247390" y="4421288"/>
            <a:ext cx="1922534" cy="265620"/>
          </a:xfrm>
          <a:prstGeom prst="rect">
            <a:avLst/>
          </a:prstGeom>
          <a:solidFill>
            <a:srgbClr val="E3BD08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Diócesis</a:t>
            </a:r>
            <a:endParaRPr/>
          </a:p>
        </p:txBody>
      </p:sp>
      <p:sp>
        <p:nvSpPr>
          <p:cNvPr id="316" name="Google Shape;316;p12"/>
          <p:cNvSpPr/>
          <p:nvPr/>
        </p:nvSpPr>
        <p:spPr>
          <a:xfrm>
            <a:off x="247390" y="4831930"/>
            <a:ext cx="1922534" cy="265620"/>
          </a:xfrm>
          <a:prstGeom prst="rect">
            <a:avLst/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Sector</a:t>
            </a:r>
            <a:endParaRPr/>
          </a:p>
        </p:txBody>
      </p:sp>
      <p:pic>
        <p:nvPicPr>
          <p:cNvPr id="317" name="Google Shape;317;p1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784" y="2587237"/>
            <a:ext cx="6749826" cy="369004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2"/>
          <p:cNvSpPr/>
          <p:nvPr/>
        </p:nvSpPr>
        <p:spPr>
          <a:xfrm flipH="1">
            <a:off x="1950210" y="3415286"/>
            <a:ext cx="859761" cy="1777010"/>
          </a:xfrm>
          <a:prstGeom prst="leftBrace">
            <a:avLst>
              <a:gd name="adj1" fmla="val 8333"/>
              <a:gd name="adj2" fmla="val 42715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2"/>
          <p:cNvSpPr txBox="1"/>
          <p:nvPr/>
        </p:nvSpPr>
        <p:spPr>
          <a:xfrm>
            <a:off x="2809971" y="4031933"/>
            <a:ext cx="21043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Código de colores</a:t>
            </a:r>
            <a:endParaRPr/>
          </a:p>
        </p:txBody>
      </p:sp>
      <p:sp>
        <p:nvSpPr>
          <p:cNvPr id="320" name="Google Shape;320;p12"/>
          <p:cNvSpPr txBox="1"/>
          <p:nvPr/>
        </p:nvSpPr>
        <p:spPr>
          <a:xfrm>
            <a:off x="2707835" y="5012878"/>
            <a:ext cx="21043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Presionar sobre el punto para ver detalles</a:t>
            </a:r>
            <a:endParaRPr/>
          </a:p>
        </p:txBody>
      </p:sp>
      <p:cxnSp>
        <p:nvCxnSpPr>
          <p:cNvPr id="321" name="Google Shape;321;p12"/>
          <p:cNvCxnSpPr/>
          <p:nvPr/>
        </p:nvCxnSpPr>
        <p:spPr>
          <a:xfrm rot="10800000" flipH="1">
            <a:off x="4512793" y="4831943"/>
            <a:ext cx="1056900" cy="642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37" y="2331819"/>
            <a:ext cx="9820894" cy="3727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6" name="Google Shape;326;p13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327" name="Google Shape;327;p13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3"/>
          <p:cNvSpPr txBox="1"/>
          <p:nvPr/>
        </p:nvSpPr>
        <p:spPr>
          <a:xfrm>
            <a:off x="545237" y="1179420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Registros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Oficiales en Agenda MFC</a:t>
            </a:r>
            <a:endParaRPr dirty="0"/>
          </a:p>
        </p:txBody>
      </p:sp>
      <p:sp>
        <p:nvSpPr>
          <p:cNvPr id="329" name="Google Shape;329;p13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3"/>
          <p:cNvSpPr/>
          <p:nvPr/>
        </p:nvSpPr>
        <p:spPr>
          <a:xfrm>
            <a:off x="9891642" y="4998720"/>
            <a:ext cx="770567" cy="400986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3"/>
          <p:cNvSpPr/>
          <p:nvPr/>
        </p:nvSpPr>
        <p:spPr>
          <a:xfrm>
            <a:off x="2359123" y="4147026"/>
            <a:ext cx="881790" cy="5159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Conector recto de flecha 3"/>
          <p:cNvCxnSpPr/>
          <p:nvPr/>
        </p:nvCxnSpPr>
        <p:spPr>
          <a:xfrm flipH="1">
            <a:off x="1381760" y="3261360"/>
            <a:ext cx="49784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033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346" name="Google Shape;346;p14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4"/>
          <p:cNvSpPr txBox="1"/>
          <p:nvPr/>
        </p:nvSpPr>
        <p:spPr>
          <a:xfrm>
            <a:off x="0" y="1032653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información</a:t>
            </a:r>
            <a:endParaRPr dirty="0"/>
          </a:p>
        </p:txBody>
      </p:sp>
      <p:sp>
        <p:nvSpPr>
          <p:cNvPr id="348" name="Google Shape;348;p14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4"/>
          <p:cNvSpPr txBox="1"/>
          <p:nvPr/>
        </p:nvSpPr>
        <p:spPr>
          <a:xfrm>
            <a:off x="2288797" y="1817914"/>
            <a:ext cx="34539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 de Filtros</a:t>
            </a:r>
            <a:endParaRPr/>
          </a:p>
        </p:txBody>
      </p:sp>
      <p:pic>
        <p:nvPicPr>
          <p:cNvPr id="350" name="Google Shape;350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7558" y="2349622"/>
            <a:ext cx="9464442" cy="2205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4"/>
          <p:cNvSpPr txBox="1"/>
          <p:nvPr/>
        </p:nvSpPr>
        <p:spPr>
          <a:xfrm>
            <a:off x="2689185" y="4767367"/>
            <a:ext cx="95028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consultas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información o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en la parte superior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aparece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filtrar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Diócesis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Sector,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Nivel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según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 el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acuerdo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los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permisos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</a:t>
            </a:r>
            <a:endParaRPr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7" y="1981092"/>
            <a:ext cx="1787512" cy="4213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16121A-B549-47AF-AE27-363707B55D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LOGO EQUIPO ENTRANTE  2019.png">
            <a:extLst>
              <a:ext uri="{FF2B5EF4-FFF2-40B4-BE49-F238E27FC236}">
                <a16:creationId xmlns:a16="http://schemas.microsoft.com/office/drawing/2014/main" id="{36FB24F3-A80C-46E3-805C-FE8EA256B9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0978" y="2319414"/>
            <a:ext cx="2584433" cy="2666383"/>
          </a:xfrm>
          <a:prstGeom prst="rect">
            <a:avLst/>
          </a:prstGeom>
        </p:spPr>
      </p:pic>
      <p:pic>
        <p:nvPicPr>
          <p:cNvPr id="14" name="Picture 13" descr="1logomfc.png">
            <a:extLst>
              <a:ext uri="{FF2B5EF4-FFF2-40B4-BE49-F238E27FC236}">
                <a16:creationId xmlns:a16="http://schemas.microsoft.com/office/drawing/2014/main" id="{0201F5CF-5630-47D8-9D17-57E7CE7545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617" y="1848763"/>
            <a:ext cx="1903923" cy="33324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216FE0-38E1-4593-B005-7983EC84EA70}"/>
              </a:ext>
            </a:extLst>
          </p:cNvPr>
          <p:cNvSpPr txBox="1"/>
          <p:nvPr/>
        </p:nvSpPr>
        <p:spPr>
          <a:xfrm>
            <a:off x="874428" y="6418879"/>
            <a:ext cx="10370357" cy="379654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algn="ctr" defTabSz="914218">
              <a:buClrTx/>
            </a:pPr>
            <a:r>
              <a:rPr lang="es-ES_tradnl" sz="1867" i="1" kern="1200" spc="3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ea typeface="+mn-ea"/>
                <a:cs typeface="Century Gothic"/>
              </a:rPr>
              <a:t>"Familias convertidas al amor de Dios, testimonio vivo de santidad"</a:t>
            </a:r>
            <a:endParaRPr lang="en-US" sz="1867" i="1" kern="1200" spc="3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ea typeface="+mn-ea"/>
              <a:cs typeface="Century Gothic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ED8FB6-5445-4986-9557-CC327502AA90}"/>
              </a:ext>
            </a:extLst>
          </p:cNvPr>
          <p:cNvSpPr txBox="1"/>
          <p:nvPr/>
        </p:nvSpPr>
        <p:spPr>
          <a:xfrm>
            <a:off x="8270561" y="116887"/>
            <a:ext cx="3699785" cy="584773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algn="r" defTabSz="914218">
              <a:buClrTx/>
            </a:pPr>
            <a:r>
              <a:rPr lang="es-ES_tradnl" sz="1600" i="1" kern="1200" dirty="0">
                <a:solidFill>
                  <a:prstClr val="white"/>
                </a:solidFill>
                <a:latin typeface="Century Gothic"/>
                <a:ea typeface="+mn-ea"/>
                <a:cs typeface="Century Gothic"/>
              </a:rPr>
              <a:t>Equipo Coordinador Nacional</a:t>
            </a:r>
          </a:p>
          <a:p>
            <a:pPr algn="r" defTabSz="914218">
              <a:buClrTx/>
            </a:pPr>
            <a:r>
              <a:rPr lang="es-ES_tradnl" sz="1600" i="1" kern="1200" dirty="0">
                <a:solidFill>
                  <a:prstClr val="white"/>
                </a:solidFill>
                <a:latin typeface="Century Gothic"/>
                <a:ea typeface="+mn-ea"/>
                <a:cs typeface="Century Gothic"/>
              </a:rPr>
              <a:t>2019-2022</a:t>
            </a:r>
            <a:endParaRPr lang="en-US" sz="1600" i="1" kern="1200" dirty="0">
              <a:solidFill>
                <a:prstClr val="white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7EE3DF-8D25-42E5-89C7-2483BDB144FA}"/>
              </a:ext>
            </a:extLst>
          </p:cNvPr>
          <p:cNvSpPr txBox="1"/>
          <p:nvPr/>
        </p:nvSpPr>
        <p:spPr>
          <a:xfrm>
            <a:off x="116427" y="320889"/>
            <a:ext cx="3152988" cy="338552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algn="r" defTabSz="914218">
              <a:buClrTx/>
            </a:pPr>
            <a:r>
              <a:rPr lang="es-ES_tradnl" sz="1600" b="1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ea typeface="+mn-ea"/>
                <a:cs typeface="Century Gothic"/>
              </a:rPr>
              <a:t>Movimiento</a:t>
            </a:r>
            <a:r>
              <a:rPr lang="es-ES_tradnl" sz="1600" b="1" kern="1200" dirty="0">
                <a:solidFill>
                  <a:prstClr val="white"/>
                </a:solidFill>
                <a:latin typeface="Century Gothic"/>
                <a:ea typeface="+mn-ea"/>
                <a:cs typeface="Century Gothic"/>
              </a:rPr>
              <a:t> Familiar Cristiano</a:t>
            </a:r>
            <a:endParaRPr lang="en-US" sz="1600" b="1" kern="1200" dirty="0">
              <a:solidFill>
                <a:prstClr val="white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67012" y="1138279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ORACIONES</a:t>
            </a:r>
            <a:endParaRPr lang="es-MX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731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357" name="Google Shape;357;p1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5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información</a:t>
            </a:r>
            <a:endParaRPr dirty="0"/>
          </a:p>
        </p:txBody>
      </p:sp>
      <p:sp>
        <p:nvSpPr>
          <p:cNvPr id="359" name="Google Shape;359;p15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5"/>
          <p:cNvSpPr txBox="1"/>
          <p:nvPr/>
        </p:nvSpPr>
        <p:spPr>
          <a:xfrm>
            <a:off x="2887980" y="1948208"/>
            <a:ext cx="7447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y 3) Reporte de Capacitaciones y Momentos Fuertes</a:t>
            </a:r>
            <a:endParaRPr/>
          </a:p>
        </p:txBody>
      </p:sp>
      <p:sp>
        <p:nvSpPr>
          <p:cNvPr id="361" name="Google Shape;361;p15"/>
          <p:cNvSpPr/>
          <p:nvPr/>
        </p:nvSpPr>
        <p:spPr>
          <a:xfrm>
            <a:off x="9203450" y="3646841"/>
            <a:ext cx="2475756" cy="5159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7980" y="2563613"/>
            <a:ext cx="9105900" cy="22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5"/>
          <p:cNvSpPr/>
          <p:nvPr/>
        </p:nvSpPr>
        <p:spPr>
          <a:xfrm>
            <a:off x="4443432" y="3130941"/>
            <a:ext cx="7550448" cy="10318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7" y="1981092"/>
            <a:ext cx="1787512" cy="4213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Flecha izquierda 10"/>
          <p:cNvSpPr/>
          <p:nvPr/>
        </p:nvSpPr>
        <p:spPr>
          <a:xfrm>
            <a:off x="1601712" y="3647655"/>
            <a:ext cx="711869" cy="440007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369" name="Google Shape;369;p16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6"/>
          <p:cNvSpPr txBox="1"/>
          <p:nvPr/>
        </p:nvSpPr>
        <p:spPr>
          <a:xfrm>
            <a:off x="545237" y="1097342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</a:t>
            </a:r>
            <a:r>
              <a:rPr lang="es-MX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información</a:t>
            </a:r>
            <a:endParaRPr lang="es-MX" dirty="0"/>
          </a:p>
        </p:txBody>
      </p:sp>
      <p:sp>
        <p:nvSpPr>
          <p:cNvPr id="371" name="Google Shape;371;p16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6"/>
          <p:cNvSpPr txBox="1"/>
          <p:nvPr/>
        </p:nvSpPr>
        <p:spPr>
          <a:xfrm>
            <a:off x="545237" y="1559007"/>
            <a:ext cx="81948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y 3) Reporte de Capacitaciones y Momentos Fuertes</a:t>
            </a:r>
            <a:endParaRPr/>
          </a:p>
        </p:txBody>
      </p:sp>
      <p:pic>
        <p:nvPicPr>
          <p:cNvPr id="375" name="Google Shape;375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1195" y="1998891"/>
            <a:ext cx="8194876" cy="4156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7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381" name="Google Shape;381;p17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7"/>
          <p:cNvSpPr txBox="1"/>
          <p:nvPr/>
        </p:nvSpPr>
        <p:spPr>
          <a:xfrm>
            <a:off x="0" y="1078472"/>
            <a:ext cx="4526280" cy="45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información</a:t>
            </a:r>
            <a:endParaRPr dirty="0"/>
          </a:p>
        </p:txBody>
      </p:sp>
      <p:sp>
        <p:nvSpPr>
          <p:cNvPr id="383" name="Google Shape;383;p17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7"/>
          <p:cNvSpPr txBox="1"/>
          <p:nvPr/>
        </p:nvSpPr>
        <p:spPr>
          <a:xfrm>
            <a:off x="0" y="1522107"/>
            <a:ext cx="3447127" cy="47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4)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Directorio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Servicios</a:t>
            </a:r>
            <a:endParaRPr dirty="0"/>
          </a:p>
        </p:txBody>
      </p:sp>
      <p:pic>
        <p:nvPicPr>
          <p:cNvPr id="388" name="Google Shape;388;p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4844" y="1794468"/>
            <a:ext cx="7833456" cy="424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7" y="1981092"/>
            <a:ext cx="1787512" cy="4213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Flecha izquierda 2"/>
          <p:cNvSpPr/>
          <p:nvPr/>
        </p:nvSpPr>
        <p:spPr>
          <a:xfrm>
            <a:off x="1600200" y="3168692"/>
            <a:ext cx="662940" cy="283763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7" y="1981092"/>
            <a:ext cx="1787512" cy="4213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93" name="Google Shape;393;p18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394" name="Google Shape;394;p18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8"/>
          <p:cNvSpPr txBox="1"/>
          <p:nvPr/>
        </p:nvSpPr>
        <p:spPr>
          <a:xfrm>
            <a:off x="179477" y="1076754"/>
            <a:ext cx="44534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información</a:t>
            </a:r>
            <a:endParaRPr dirty="0"/>
          </a:p>
        </p:txBody>
      </p:sp>
      <p:sp>
        <p:nvSpPr>
          <p:cNvPr id="396" name="Google Shape;396;p18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8"/>
          <p:cNvSpPr txBox="1"/>
          <p:nvPr/>
        </p:nvSpPr>
        <p:spPr>
          <a:xfrm>
            <a:off x="681881" y="1538378"/>
            <a:ext cx="47587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5)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Aniversarios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Matrimonios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478" y="1965961"/>
            <a:ext cx="8733479" cy="348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Flecha izquierda 14"/>
          <p:cNvSpPr/>
          <p:nvPr/>
        </p:nvSpPr>
        <p:spPr>
          <a:xfrm>
            <a:off x="1283710" y="3463132"/>
            <a:ext cx="662940" cy="344723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7" y="1981092"/>
            <a:ext cx="1787512" cy="4213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93" name="Google Shape;393;p18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394" name="Google Shape;394;p18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8"/>
          <p:cNvSpPr txBox="1"/>
          <p:nvPr/>
        </p:nvSpPr>
        <p:spPr>
          <a:xfrm>
            <a:off x="0" y="1014069"/>
            <a:ext cx="36880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información</a:t>
            </a:r>
            <a:endParaRPr dirty="0"/>
          </a:p>
        </p:txBody>
      </p:sp>
      <p:sp>
        <p:nvSpPr>
          <p:cNvPr id="396" name="Google Shape;396;p18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8"/>
          <p:cNvSpPr txBox="1"/>
          <p:nvPr/>
        </p:nvSpPr>
        <p:spPr>
          <a:xfrm>
            <a:off x="-64879" y="1566431"/>
            <a:ext cx="38291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5) Reportes de Matrimonios</a:t>
            </a:r>
            <a:endParaRPr/>
          </a:p>
        </p:txBody>
      </p:sp>
      <p:pic>
        <p:nvPicPr>
          <p:cNvPr id="401" name="Google Shape;401;p1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4046" y="1073036"/>
            <a:ext cx="7319876" cy="523611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8"/>
          <p:cNvSpPr/>
          <p:nvPr/>
        </p:nvSpPr>
        <p:spPr>
          <a:xfrm>
            <a:off x="7050209" y="982298"/>
            <a:ext cx="2475756" cy="5159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Flecha izquierda 11"/>
          <p:cNvSpPr/>
          <p:nvPr/>
        </p:nvSpPr>
        <p:spPr>
          <a:xfrm>
            <a:off x="1137369" y="3848212"/>
            <a:ext cx="662940" cy="365760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8995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7" y="1981092"/>
            <a:ext cx="1787512" cy="4213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23" name="Google Shape;423;p20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424" name="Google Shape;424;p20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0"/>
          <p:cNvSpPr txBox="1"/>
          <p:nvPr/>
        </p:nvSpPr>
        <p:spPr>
          <a:xfrm>
            <a:off x="270917" y="975332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información</a:t>
            </a:r>
            <a:endParaRPr dirty="0"/>
          </a:p>
        </p:txBody>
      </p:sp>
      <p:sp>
        <p:nvSpPr>
          <p:cNvPr id="426" name="Google Shape;426;p20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0"/>
          <p:cNvSpPr txBox="1"/>
          <p:nvPr/>
        </p:nvSpPr>
        <p:spPr>
          <a:xfrm>
            <a:off x="545237" y="1382911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5)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Reportes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Matrimonios</a:t>
            </a:r>
            <a:endParaRPr dirty="0"/>
          </a:p>
        </p:txBody>
      </p:sp>
      <p:pic>
        <p:nvPicPr>
          <p:cNvPr id="431" name="Google Shape;431;p2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639" y="1488999"/>
            <a:ext cx="7396721" cy="161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7849" y="3504671"/>
            <a:ext cx="7343511" cy="208005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0"/>
          <p:cNvSpPr/>
          <p:nvPr/>
        </p:nvSpPr>
        <p:spPr>
          <a:xfrm>
            <a:off x="6982111" y="1509400"/>
            <a:ext cx="2475756" cy="5159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6982111" y="3492744"/>
            <a:ext cx="2475756" cy="5159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Flecha izquierda 15"/>
          <p:cNvSpPr/>
          <p:nvPr/>
        </p:nvSpPr>
        <p:spPr>
          <a:xfrm>
            <a:off x="1112538" y="3756473"/>
            <a:ext cx="662940" cy="365760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-1" y="1823967"/>
            <a:ext cx="4004841" cy="4575923"/>
            <a:chOff x="-1600200" y="121920"/>
            <a:chExt cx="9403080" cy="995172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00200" y="121920"/>
              <a:ext cx="9403080" cy="5166360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84960" y="5288280"/>
              <a:ext cx="9387840" cy="4785360"/>
            </a:xfrm>
            <a:prstGeom prst="rect">
              <a:avLst/>
            </a:prstGeom>
          </p:spPr>
        </p:pic>
      </p:grpSp>
      <p:sp>
        <p:nvSpPr>
          <p:cNvPr id="407" name="Google Shape;407;p19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408" name="Google Shape;408;p19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9"/>
          <p:cNvSpPr txBox="1"/>
          <p:nvPr/>
        </p:nvSpPr>
        <p:spPr>
          <a:xfrm>
            <a:off x="0" y="979740"/>
            <a:ext cx="38118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información</a:t>
            </a:r>
            <a:endParaRPr dirty="0"/>
          </a:p>
        </p:txBody>
      </p:sp>
      <p:sp>
        <p:nvSpPr>
          <p:cNvPr id="410" name="Google Shape;410;p19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9"/>
          <p:cNvSpPr txBox="1"/>
          <p:nvPr/>
        </p:nvSpPr>
        <p:spPr>
          <a:xfrm>
            <a:off x="1258971" y="1362343"/>
            <a:ext cx="40817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5)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Reportes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Matrimonios</a:t>
            </a:r>
            <a:endParaRPr dirty="0"/>
          </a:p>
        </p:txBody>
      </p:sp>
      <p:cxnSp>
        <p:nvCxnSpPr>
          <p:cNvPr id="417" name="Google Shape;417;p19"/>
          <p:cNvCxnSpPr/>
          <p:nvPr/>
        </p:nvCxnSpPr>
        <p:spPr>
          <a:xfrm rot="10800000" flipV="1">
            <a:off x="3906520" y="3844692"/>
            <a:ext cx="1316876" cy="868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8" name="Google Shape;418;p19"/>
          <p:cNvSpPr txBox="1"/>
          <p:nvPr/>
        </p:nvSpPr>
        <p:spPr>
          <a:xfrm>
            <a:off x="5887587" y="949289"/>
            <a:ext cx="447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Concentrado</a:t>
            </a:r>
            <a:r>
              <a:rPr lang="en-US" sz="2400" b="1" dirty="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1" dirty="0" err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Membresía</a:t>
            </a:r>
            <a:r>
              <a:rPr lang="en-US" sz="2400" b="1" dirty="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396" y="3211152"/>
            <a:ext cx="6733358" cy="2077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396" y="1368263"/>
            <a:ext cx="6784919" cy="1612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15" name="Google Shape;415;p19"/>
          <p:cNvCxnSpPr/>
          <p:nvPr/>
        </p:nvCxnSpPr>
        <p:spPr>
          <a:xfrm rot="5400000">
            <a:off x="6497687" y="2893844"/>
            <a:ext cx="941196" cy="70824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1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440" name="Google Shape;440;p21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1"/>
          <p:cNvSpPr txBox="1"/>
          <p:nvPr/>
        </p:nvSpPr>
        <p:spPr>
          <a:xfrm>
            <a:off x="-88147" y="1025279"/>
            <a:ext cx="52073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</a:t>
            </a:r>
            <a:r>
              <a:rPr lang="es-MX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información</a:t>
            </a:r>
            <a:endParaRPr lang="es-MX" dirty="0"/>
          </a:p>
        </p:txBody>
      </p:sp>
      <p:sp>
        <p:nvSpPr>
          <p:cNvPr id="442" name="Google Shape;442;p21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1"/>
          <p:cNvSpPr txBox="1"/>
          <p:nvPr/>
        </p:nvSpPr>
        <p:spPr>
          <a:xfrm>
            <a:off x="1459121" y="1358081"/>
            <a:ext cx="68314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7)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Registro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Consulta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Reuniones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Funcionales</a:t>
            </a: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2830" y="2484754"/>
            <a:ext cx="5659170" cy="2924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9828"/>
            <a:ext cx="6373162" cy="2119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Flecha izquierda 10"/>
          <p:cNvSpPr/>
          <p:nvPr/>
        </p:nvSpPr>
        <p:spPr>
          <a:xfrm>
            <a:off x="442489" y="2449110"/>
            <a:ext cx="449051" cy="301710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1656080" y="2926080"/>
            <a:ext cx="40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0662209" y="3049812"/>
            <a:ext cx="40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4190" y="4612681"/>
            <a:ext cx="62247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u="sng" dirty="0"/>
              <a:t>Sugerencias: 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1600" dirty="0"/>
              <a:t>Estos registros aplica para todas las áreas diocesanas.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1600" dirty="0"/>
              <a:t>Identificar el evento no sea duplicidad de otra área.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1600" dirty="0"/>
              <a:t>Para registrar participantes recuerden primero guardar evento.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7" y="1981092"/>
            <a:ext cx="1787512" cy="4213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39" name="Google Shape;439;p21"/>
          <p:cNvSpPr/>
          <p:nvPr/>
        </p:nvSpPr>
        <p:spPr>
          <a:xfrm>
            <a:off x="2846407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440" name="Google Shape;440;p21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1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41120" y="1410252"/>
            <a:ext cx="40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8) Resumen de Evaluación S05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0" y="1051375"/>
            <a:ext cx="364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d) Consulta de Información</a:t>
            </a:r>
          </a:p>
        </p:txBody>
      </p:sp>
      <p:sp>
        <p:nvSpPr>
          <p:cNvPr id="13" name="Flecha izquierda 12"/>
          <p:cNvSpPr/>
          <p:nvPr/>
        </p:nvSpPr>
        <p:spPr>
          <a:xfrm>
            <a:off x="1404666" y="4087662"/>
            <a:ext cx="662940" cy="365760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478" y="2066494"/>
            <a:ext cx="9454152" cy="3115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redondeado 5"/>
          <p:cNvSpPr/>
          <p:nvPr/>
        </p:nvSpPr>
        <p:spPr>
          <a:xfrm>
            <a:off x="5266481" y="2291787"/>
            <a:ext cx="6736149" cy="45141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uadroTexto 15"/>
          <p:cNvSpPr txBox="1"/>
          <p:nvPr/>
        </p:nvSpPr>
        <p:spPr>
          <a:xfrm>
            <a:off x="2997843" y="5376149"/>
            <a:ext cx="533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/>
              <a:t>Para esta consulta deberá seleccionar el Sector</a:t>
            </a:r>
          </a:p>
        </p:txBody>
      </p:sp>
    </p:spTree>
    <p:extLst>
      <p:ext uri="{BB962C8B-B14F-4D97-AF65-F5344CB8AC3E}">
        <p14:creationId xmlns:p14="http://schemas.microsoft.com/office/powerpoint/2010/main" val="3569272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7" y="1981092"/>
            <a:ext cx="1787512" cy="4213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39" name="Google Shape;439;p21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440" name="Google Shape;440;p21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1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41120" y="1410252"/>
            <a:ext cx="4442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9) Asistencia a Reuniones del CBF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0" y="1051375"/>
            <a:ext cx="364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d) Consulta de Información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558" y="1999962"/>
            <a:ext cx="9643522" cy="2669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lecha izquierda 9"/>
          <p:cNvSpPr/>
          <p:nvPr/>
        </p:nvSpPr>
        <p:spPr>
          <a:xfrm>
            <a:off x="1341120" y="4486271"/>
            <a:ext cx="662940" cy="365760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3414532" y="5116010"/>
            <a:ext cx="533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/>
              <a:t>De igual manera en esta consulta deberá seleccionar el Sector</a:t>
            </a:r>
          </a:p>
        </p:txBody>
      </p:sp>
    </p:spTree>
    <p:extLst>
      <p:ext uri="{BB962C8B-B14F-4D97-AF65-F5344CB8AC3E}">
        <p14:creationId xmlns:p14="http://schemas.microsoft.com/office/powerpoint/2010/main" val="332003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e and yellow&#10;&#10;Description automatically generated">
            <a:extLst>
              <a:ext uri="{FF2B5EF4-FFF2-40B4-BE49-F238E27FC236}">
                <a16:creationId xmlns:a16="http://schemas.microsoft.com/office/drawing/2014/main" id="{523D31FB-C508-48E6-A60B-D567817B98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682397" y="6457348"/>
            <a:ext cx="12000931" cy="379654"/>
          </a:xfrm>
          <a:prstGeom prst="rect">
            <a:avLst/>
          </a:prstGeom>
        </p:spPr>
        <p:txBody>
          <a:bodyPr wrap="square" lIns="91427" tIns="45719" rIns="91427" bIns="45719">
            <a:spAutoFit/>
          </a:bodyPr>
          <a:lstStyle/>
          <a:p>
            <a:pPr defTabSz="914218">
              <a:buClrTx/>
            </a:pPr>
            <a:r>
              <a:rPr lang="es-ES_tradnl" sz="1867" i="1" kern="1200" spc="3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ea typeface="+mn-ea"/>
                <a:cs typeface="Century Gothic"/>
              </a:rPr>
              <a:t>"Familias convertidas al amor de Dios, testimonio vivo de santidad</a:t>
            </a:r>
            <a:endParaRPr lang="es-MX" sz="1867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contenido 6"/>
          <p:cNvSpPr txBox="1">
            <a:spLocks/>
          </p:cNvSpPr>
          <p:nvPr/>
        </p:nvSpPr>
        <p:spPr>
          <a:xfrm>
            <a:off x="136490" y="1457681"/>
            <a:ext cx="12055521" cy="4114800"/>
          </a:xfrm>
          <a:prstGeom prst="rect">
            <a:avLst/>
          </a:prstGeom>
        </p:spPr>
        <p:txBody>
          <a:bodyPr vert="horz" lIns="91427" tIns="45719" rIns="91427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hangingPunct="0">
              <a:lnSpc>
                <a:spcPct val="100000"/>
              </a:lnSpc>
              <a:buClrTx/>
              <a:buNone/>
              <a:defRPr/>
            </a:pPr>
            <a:r>
              <a:rPr lang="es-ES" sz="2400" dirty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Ven,  </a:t>
            </a:r>
            <a:r>
              <a:rPr lang="es-ES" sz="2400" dirty="0" err="1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Esp</a:t>
            </a:r>
            <a:r>
              <a:rPr lang="es-MX" sz="2400" dirty="0" err="1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ír</a:t>
            </a:r>
            <a:r>
              <a:rPr lang="es-ES" sz="2400" dirty="0" err="1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itu</a:t>
            </a:r>
            <a:r>
              <a:rPr lang="es-ES" sz="2400" dirty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Santo, </a:t>
            </a:r>
          </a:p>
          <a:p>
            <a:pPr marL="0" indent="0" algn="ctr" eaLnBrk="0" hangingPunct="0">
              <a:lnSpc>
                <a:spcPct val="100000"/>
              </a:lnSpc>
              <a:buClrTx/>
              <a:buNone/>
              <a:defRPr/>
            </a:pPr>
            <a:r>
              <a:rPr lang="es-ES" sz="2400" dirty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llena los corazones de tus fieles y enciende en ellos el fuego de tu amor.</a:t>
            </a:r>
          </a:p>
          <a:p>
            <a:pPr marL="0" indent="0" algn="ctr" eaLnBrk="0" hangingPunct="0">
              <a:lnSpc>
                <a:spcPct val="100000"/>
              </a:lnSpc>
              <a:buClrTx/>
              <a:buNone/>
              <a:defRPr/>
            </a:pPr>
            <a:r>
              <a:rPr lang="es-ES" sz="2400" dirty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Envía Señor, tu Espíritu, y todas las cosas serán creadas y se renovará la faz de la Tierra.</a:t>
            </a:r>
          </a:p>
          <a:p>
            <a:pPr marL="0" indent="0" algn="ctr" eaLnBrk="0" hangingPunct="0">
              <a:lnSpc>
                <a:spcPct val="100000"/>
              </a:lnSpc>
              <a:buClrTx/>
              <a:buNone/>
              <a:defRPr/>
            </a:pPr>
            <a:r>
              <a:rPr lang="es-ES" sz="2400" dirty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Oh Dios, que has instruido los corazones de tus fieles con la luz del Espíritu Santo,</a:t>
            </a:r>
          </a:p>
          <a:p>
            <a:pPr marL="0" indent="0" algn="ctr" eaLnBrk="0" hangingPunct="0">
              <a:lnSpc>
                <a:spcPct val="100000"/>
              </a:lnSpc>
              <a:buClrTx/>
              <a:buNone/>
              <a:defRPr/>
            </a:pPr>
            <a:r>
              <a:rPr lang="es-ES" sz="2400" dirty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danos a saber rectamente la verdad según tu mismo Espíritu</a:t>
            </a:r>
          </a:p>
          <a:p>
            <a:pPr marL="0" indent="0" algn="ctr" eaLnBrk="0" hangingPunct="0">
              <a:lnSpc>
                <a:spcPct val="100000"/>
              </a:lnSpc>
              <a:buClrTx/>
              <a:buNone/>
              <a:defRPr/>
            </a:pPr>
            <a:r>
              <a:rPr lang="es-ES" sz="2400" dirty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y gozar para siempre de tus consuelos, </a:t>
            </a:r>
          </a:p>
          <a:p>
            <a:pPr marL="0" indent="0" algn="ctr" eaLnBrk="0" hangingPunct="0">
              <a:lnSpc>
                <a:spcPct val="100000"/>
              </a:lnSpc>
              <a:buClrTx/>
              <a:buNone/>
              <a:defRPr/>
            </a:pPr>
            <a:r>
              <a:rPr lang="es-ES" sz="2400" dirty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por Jesucristo nuestro Señor.           </a:t>
            </a:r>
          </a:p>
          <a:p>
            <a:pPr marL="0" indent="0" algn="ctr" eaLnBrk="0" hangingPunct="0">
              <a:lnSpc>
                <a:spcPct val="100000"/>
              </a:lnSpc>
              <a:buClrTx/>
              <a:buNone/>
              <a:defRPr/>
            </a:pPr>
            <a:r>
              <a:rPr lang="es-ES" sz="2400" b="1" dirty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AMEN</a:t>
            </a:r>
          </a:p>
          <a:p>
            <a:pPr algn="ctr">
              <a:buClrTx/>
              <a:defRPr/>
            </a:pPr>
            <a:endParaRPr lang="es-MX" sz="24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ClrTx/>
              <a:defRPr/>
            </a:pPr>
            <a:endParaRPr lang="es-MX" sz="24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2735015" y="221681"/>
            <a:ext cx="7364335" cy="610841"/>
          </a:xfrm>
          <a:prstGeom prst="rect">
            <a:avLst/>
          </a:prstGeom>
        </p:spPr>
        <p:txBody>
          <a:bodyPr vert="horz" lIns="0" tIns="45719" rIns="0" bIns="45719" rtlCol="0">
            <a:no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E48312"/>
              </a:buClr>
              <a:buNone/>
              <a:defRPr/>
            </a:pPr>
            <a:r>
              <a:rPr lang="es-MX" sz="4400" dirty="0">
                <a:solidFill>
                  <a:prstClr val="white"/>
                </a:solidFill>
              </a:rPr>
              <a:t>Espíritu Santo</a:t>
            </a:r>
          </a:p>
        </p:txBody>
      </p:sp>
    </p:spTree>
    <p:extLst>
      <p:ext uri="{BB962C8B-B14F-4D97-AF65-F5344CB8AC3E}">
        <p14:creationId xmlns:p14="http://schemas.microsoft.com/office/powerpoint/2010/main" val="2471766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7" y="1981092"/>
            <a:ext cx="1787512" cy="4213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39" name="Google Shape;439;p21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440" name="Google Shape;440;p21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1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41120" y="1410252"/>
            <a:ext cx="4171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10) Consulta de Inconsistencias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0" y="1051375"/>
            <a:ext cx="364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d) Consulta de Información</a:t>
            </a:r>
          </a:p>
        </p:txBody>
      </p:sp>
      <p:sp>
        <p:nvSpPr>
          <p:cNvPr id="9" name="Flecha izquierda 8"/>
          <p:cNvSpPr/>
          <p:nvPr/>
        </p:nvSpPr>
        <p:spPr>
          <a:xfrm>
            <a:off x="1384652" y="4729742"/>
            <a:ext cx="662940" cy="365760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5" name="Grupo 4"/>
          <p:cNvGrpSpPr/>
          <p:nvPr/>
        </p:nvGrpSpPr>
        <p:grpSpPr>
          <a:xfrm>
            <a:off x="5512455" y="1146381"/>
            <a:ext cx="5601022" cy="5166088"/>
            <a:chOff x="6853575" y="923330"/>
            <a:chExt cx="7408985" cy="661012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3575" y="923330"/>
              <a:ext cx="7408985" cy="4157956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11064" y="5081286"/>
              <a:ext cx="7294006" cy="2452171"/>
            </a:xfrm>
            <a:prstGeom prst="rect">
              <a:avLst/>
            </a:prstGeom>
          </p:spPr>
        </p:pic>
      </p:grpSp>
      <p:sp>
        <p:nvSpPr>
          <p:cNvPr id="7" name="CuadroTexto 6"/>
          <p:cNvSpPr txBox="1"/>
          <p:nvPr/>
        </p:nvSpPr>
        <p:spPr>
          <a:xfrm>
            <a:off x="2548478" y="2105212"/>
            <a:ext cx="223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Las Inconsistencias dentro del sistema de BDW son “Posibles” datos faltantes en diversos registros.</a:t>
            </a:r>
          </a:p>
        </p:txBody>
      </p:sp>
      <p:pic>
        <p:nvPicPr>
          <p:cNvPr id="10" name="Imagen 9" descr="[フリーイラスト] ノートパソコンでデスクワーク中のサラリーマン - パブリックドメインQ：著作権フリー画像素材集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841" y="3489208"/>
            <a:ext cx="1390326" cy="1253103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515466" y="4865685"/>
            <a:ext cx="3040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Es recomendable REVISAR una a una para asegurarse que cuentan con integridad confiable de datos.</a:t>
            </a:r>
          </a:p>
        </p:txBody>
      </p:sp>
    </p:spTree>
    <p:extLst>
      <p:ext uri="{BB962C8B-B14F-4D97-AF65-F5344CB8AC3E}">
        <p14:creationId xmlns:p14="http://schemas.microsoft.com/office/powerpoint/2010/main" val="2722619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1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440" name="Google Shape;440;p21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1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033338" y="1048157"/>
            <a:ext cx="4241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11) Resumen de Inconsistencias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0" y="1051375"/>
            <a:ext cx="364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d) Consulta de Información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8916" y="1634649"/>
            <a:ext cx="6753084" cy="374465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7" y="1981092"/>
            <a:ext cx="1787512" cy="4213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Flecha izquierda 8"/>
          <p:cNvSpPr/>
          <p:nvPr/>
        </p:nvSpPr>
        <p:spPr>
          <a:xfrm>
            <a:off x="1341120" y="5030812"/>
            <a:ext cx="662940" cy="365760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2332799" y="2601537"/>
            <a:ext cx="2625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El RESUMEN de  Inconsistencias dentro del sistema de BDW les auxilia en la identificación de posibles datos </a:t>
            </a:r>
            <a:r>
              <a:rPr lang="es-MX" sz="1600" b="1" dirty="0"/>
              <a:t>faltantes</a:t>
            </a:r>
            <a:r>
              <a:rPr lang="es-MX" sz="1600" dirty="0"/>
              <a:t> y </a:t>
            </a:r>
            <a:r>
              <a:rPr lang="es-MX" sz="1600" b="1" dirty="0"/>
              <a:t>errores</a:t>
            </a:r>
            <a:r>
              <a:rPr lang="es-MX" sz="1600" dirty="0"/>
              <a:t>. 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5438916" y="2513140"/>
            <a:ext cx="6265404" cy="2300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redondeado 14"/>
          <p:cNvSpPr/>
          <p:nvPr/>
        </p:nvSpPr>
        <p:spPr>
          <a:xfrm>
            <a:off x="5438916" y="3282103"/>
            <a:ext cx="6265404" cy="2300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redondeado 15"/>
          <p:cNvSpPr/>
          <p:nvPr/>
        </p:nvSpPr>
        <p:spPr>
          <a:xfrm>
            <a:off x="5449291" y="5163349"/>
            <a:ext cx="6265404" cy="2300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 descr="Apuesto por el uso de las Redes Sociales en horario ...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593" y="4400767"/>
            <a:ext cx="2003050" cy="17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98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3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327" name="Google Shape;327;p13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3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1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37" y="2383493"/>
            <a:ext cx="2003241" cy="193771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3"/>
          <p:cNvSpPr/>
          <p:nvPr/>
        </p:nvSpPr>
        <p:spPr>
          <a:xfrm>
            <a:off x="545237" y="3367560"/>
            <a:ext cx="1763580" cy="5159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388" y="2401179"/>
            <a:ext cx="6571821" cy="96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802" y="3501034"/>
            <a:ext cx="4699000" cy="26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3"/>
          <p:cNvSpPr txBox="1"/>
          <p:nvPr/>
        </p:nvSpPr>
        <p:spPr>
          <a:xfrm>
            <a:off x="93203" y="3271286"/>
            <a:ext cx="5734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/>
          </a:p>
        </p:txBody>
      </p:sp>
      <p:sp>
        <p:nvSpPr>
          <p:cNvPr id="336" name="Google Shape;336;p13"/>
          <p:cNvSpPr txBox="1"/>
          <p:nvPr/>
        </p:nvSpPr>
        <p:spPr>
          <a:xfrm>
            <a:off x="3705642" y="2632900"/>
            <a:ext cx="5734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37" name="Google Shape;337;p13"/>
          <p:cNvSpPr txBox="1"/>
          <p:nvPr/>
        </p:nvSpPr>
        <p:spPr>
          <a:xfrm>
            <a:off x="5101952" y="4493291"/>
            <a:ext cx="5734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38" name="Google Shape;338;p13"/>
          <p:cNvSpPr/>
          <p:nvPr/>
        </p:nvSpPr>
        <p:spPr>
          <a:xfrm>
            <a:off x="9817907" y="2756530"/>
            <a:ext cx="881790" cy="5159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3"/>
          <p:cNvSpPr/>
          <p:nvPr/>
        </p:nvSpPr>
        <p:spPr>
          <a:xfrm>
            <a:off x="7131677" y="5261987"/>
            <a:ext cx="2957719" cy="5159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3">
            <a:hlinkClick r:id="rId6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1427027" y="1684312"/>
            <a:ext cx="4530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12) Cambiar Usuario y Contraseña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0" y="1051375"/>
            <a:ext cx="364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d) Consulta de Información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0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569" name="Google Shape;569;p30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30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30"/>
          <p:cNvSpPr txBox="1"/>
          <p:nvPr/>
        </p:nvSpPr>
        <p:spPr>
          <a:xfrm>
            <a:off x="439838" y="1794468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13)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Levantar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Tickets</a:t>
            </a:r>
            <a:endParaRPr dirty="0"/>
          </a:p>
        </p:txBody>
      </p:sp>
      <p:sp>
        <p:nvSpPr>
          <p:cNvPr id="573" name="Google Shape;573;p30"/>
          <p:cNvSpPr txBox="1"/>
          <p:nvPr/>
        </p:nvSpPr>
        <p:spPr>
          <a:xfrm>
            <a:off x="6026998" y="1109336"/>
            <a:ext cx="36262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Listado de Tickets</a:t>
            </a:r>
            <a:endParaRPr/>
          </a:p>
        </p:txBody>
      </p:sp>
      <p:pic>
        <p:nvPicPr>
          <p:cNvPr id="574" name="Google Shape;574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38" y="2718737"/>
            <a:ext cx="2641600" cy="26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216" y="1718737"/>
            <a:ext cx="6096000" cy="107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806" y="3429000"/>
            <a:ext cx="7316672" cy="2770232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30"/>
          <p:cNvSpPr txBox="1"/>
          <p:nvPr/>
        </p:nvSpPr>
        <p:spPr>
          <a:xfrm>
            <a:off x="4987216" y="2902935"/>
            <a:ext cx="58814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Para nuevos tickets presionar “Agregar”:</a:t>
            </a:r>
            <a:endParaRPr/>
          </a:p>
        </p:txBody>
      </p:sp>
      <p:cxnSp>
        <p:nvCxnSpPr>
          <p:cNvPr id="578" name="Google Shape;578;p30"/>
          <p:cNvCxnSpPr/>
          <p:nvPr/>
        </p:nvCxnSpPr>
        <p:spPr>
          <a:xfrm rot="5400000">
            <a:off x="4027036" y="2328461"/>
            <a:ext cx="1552800" cy="648300"/>
          </a:xfrm>
          <a:prstGeom prst="bentConnector3">
            <a:avLst>
              <a:gd name="adj1" fmla="val 1548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79" name="Google Shape;579;p30">
            <a:hlinkClick r:id="rId6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  <p:sp>
        <p:nvSpPr>
          <p:cNvPr id="14" name="CuadroTexto 13"/>
          <p:cNvSpPr txBox="1"/>
          <p:nvPr/>
        </p:nvSpPr>
        <p:spPr>
          <a:xfrm>
            <a:off x="0" y="1051375"/>
            <a:ext cx="364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d) Consulta de Información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1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31">
            <a:hlinkClick r:id="rId3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  <p:sp>
        <p:nvSpPr>
          <p:cNvPr id="588" name="Google Shape;588;p31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pic>
        <p:nvPicPr>
          <p:cNvPr id="589" name="Google Shape;589;p3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718" y="1179420"/>
            <a:ext cx="8107282" cy="473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38" y="2718737"/>
            <a:ext cx="2641600" cy="26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72;p30"/>
          <p:cNvSpPr txBox="1"/>
          <p:nvPr/>
        </p:nvSpPr>
        <p:spPr>
          <a:xfrm>
            <a:off x="439838" y="1794468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13)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Levantar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Tickets</a:t>
            </a:r>
            <a:endParaRPr dirty="0"/>
          </a:p>
        </p:txBody>
      </p:sp>
      <p:sp>
        <p:nvSpPr>
          <p:cNvPr id="10" name="CuadroTexto 9"/>
          <p:cNvSpPr txBox="1"/>
          <p:nvPr/>
        </p:nvSpPr>
        <p:spPr>
          <a:xfrm>
            <a:off x="0" y="1051375"/>
            <a:ext cx="364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d) Consulta de Información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2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0669" y="2409516"/>
            <a:ext cx="9997440" cy="368243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7" name="Google Shape;597;p32"/>
          <p:cNvSpPr/>
          <p:nvPr/>
        </p:nvSpPr>
        <p:spPr>
          <a:xfrm>
            <a:off x="1512401" y="3429000"/>
            <a:ext cx="2218283" cy="103632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Búsqueda mas dinámica</a:t>
            </a:r>
            <a:endParaRPr/>
          </a:p>
        </p:txBody>
      </p:sp>
      <p:sp>
        <p:nvSpPr>
          <p:cNvPr id="598" name="Google Shape;598;p32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información</a:t>
            </a:r>
            <a:endParaRPr dirty="0"/>
          </a:p>
        </p:txBody>
      </p:sp>
      <p:sp>
        <p:nvSpPr>
          <p:cNvPr id="600" name="Google Shape;600;p32">
            <a:hlinkClick r:id="rId4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  <p:sp>
        <p:nvSpPr>
          <p:cNvPr id="601" name="Google Shape;601;p32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9" name="Google Shape;572;p30"/>
          <p:cNvSpPr txBox="1"/>
          <p:nvPr/>
        </p:nvSpPr>
        <p:spPr>
          <a:xfrm>
            <a:off x="439838" y="1794468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13)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Levantar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Tickets</a:t>
            </a: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471" y="1153242"/>
            <a:ext cx="7544529" cy="4161250"/>
          </a:xfrm>
          <a:prstGeom prst="rect">
            <a:avLst/>
          </a:prstGeom>
        </p:spPr>
      </p:pic>
      <p:sp>
        <p:nvSpPr>
          <p:cNvPr id="527" name="Google Shape;527;p27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528" name="Google Shape;528;p27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27"/>
          <p:cNvSpPr txBox="1"/>
          <p:nvPr/>
        </p:nvSpPr>
        <p:spPr>
          <a:xfrm>
            <a:off x="0" y="1086822"/>
            <a:ext cx="3733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información</a:t>
            </a:r>
            <a:endParaRPr dirty="0"/>
          </a:p>
        </p:txBody>
      </p:sp>
      <p:sp>
        <p:nvSpPr>
          <p:cNvPr id="530" name="Google Shape;530;p27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9761" y="1426594"/>
            <a:ext cx="4437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14) Consulta de Actas Diocesanas</a:t>
            </a:r>
          </a:p>
        </p:txBody>
      </p:sp>
      <p:cxnSp>
        <p:nvCxnSpPr>
          <p:cNvPr id="534" name="Google Shape;534;p27"/>
          <p:cNvCxnSpPr/>
          <p:nvPr/>
        </p:nvCxnSpPr>
        <p:spPr>
          <a:xfrm flipV="1">
            <a:off x="3470031" y="3035882"/>
            <a:ext cx="1095873" cy="401601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" name="CuadroTexto 10"/>
          <p:cNvSpPr txBox="1"/>
          <p:nvPr/>
        </p:nvSpPr>
        <p:spPr>
          <a:xfrm>
            <a:off x="1070358" y="2702560"/>
            <a:ext cx="23996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Dentro del listado de Actas Diocesana podemos observar las que están “cerradas” en color verde y las pendientes por cerrar o en proceso en color amarillo</a:t>
            </a:r>
          </a:p>
        </p:txBody>
      </p:sp>
      <p:cxnSp>
        <p:nvCxnSpPr>
          <p:cNvPr id="15" name="Google Shape;534;p27"/>
          <p:cNvCxnSpPr/>
          <p:nvPr/>
        </p:nvCxnSpPr>
        <p:spPr>
          <a:xfrm>
            <a:off x="3470030" y="3699471"/>
            <a:ext cx="1095873" cy="401601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" name="Rectángulo redondeado 7"/>
          <p:cNvSpPr/>
          <p:nvPr/>
        </p:nvSpPr>
        <p:spPr>
          <a:xfrm>
            <a:off x="11308080" y="2910840"/>
            <a:ext cx="883920" cy="240365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CuadroTexto 16"/>
          <p:cNvSpPr txBox="1"/>
          <p:nvPr/>
        </p:nvSpPr>
        <p:spPr>
          <a:xfrm>
            <a:off x="7671148" y="5447489"/>
            <a:ext cx="299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Haciendo “</a:t>
            </a:r>
            <a:r>
              <a:rPr lang="es-MX" sz="1600" dirty="0" err="1"/>
              <a:t>click</a:t>
            </a:r>
            <a:r>
              <a:rPr lang="es-MX" sz="1600" dirty="0"/>
              <a:t>” podremos visualizar el Acta Diocesana</a:t>
            </a:r>
          </a:p>
        </p:txBody>
      </p:sp>
      <p:cxnSp>
        <p:nvCxnSpPr>
          <p:cNvPr id="12" name="Conector recto de flecha 11"/>
          <p:cNvCxnSpPr>
            <a:stCxn id="17" idx="3"/>
          </p:cNvCxnSpPr>
          <p:nvPr/>
        </p:nvCxnSpPr>
        <p:spPr>
          <a:xfrm flipV="1">
            <a:off x="10662209" y="4922520"/>
            <a:ext cx="645871" cy="81735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 descr="[フリーイラスト] ノートパソコンでデスクワーク中のサラリーマン - パブリックドメインQ：著作権フリー画像素材集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067" y="4756817"/>
            <a:ext cx="1608835" cy="145004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8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541" name="Google Shape;541;p28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28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información</a:t>
            </a:r>
            <a:endParaRPr dirty="0"/>
          </a:p>
        </p:txBody>
      </p:sp>
      <p:sp>
        <p:nvSpPr>
          <p:cNvPr id="543" name="Google Shape;543;p28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6" name="Google Shape;546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4775" y="2812172"/>
            <a:ext cx="5845215" cy="2245107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8"/>
          <p:cNvSpPr txBox="1"/>
          <p:nvPr/>
        </p:nvSpPr>
        <p:spPr>
          <a:xfrm>
            <a:off x="3793620" y="2384919"/>
            <a:ext cx="27232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Resumen de Acta:</a:t>
            </a:r>
            <a:endParaRPr/>
          </a:p>
        </p:txBody>
      </p:sp>
      <p:pic>
        <p:nvPicPr>
          <p:cNvPr id="548" name="Google Shape;548;p2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6288" y="1259255"/>
            <a:ext cx="3278706" cy="4960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9" name="Google Shape;549;p28"/>
          <p:cNvCxnSpPr/>
          <p:nvPr/>
        </p:nvCxnSpPr>
        <p:spPr>
          <a:xfrm>
            <a:off x="6033338" y="4653023"/>
            <a:ext cx="2496600" cy="960300"/>
          </a:xfrm>
          <a:prstGeom prst="bentConnector3">
            <a:avLst>
              <a:gd name="adj1" fmla="val 50001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50" name="Google Shape;550;p28"/>
          <p:cNvSpPr txBox="1"/>
          <p:nvPr/>
        </p:nvSpPr>
        <p:spPr>
          <a:xfrm>
            <a:off x="5607382" y="5695940"/>
            <a:ext cx="272329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Presionar para Consultar Detalle Acta</a:t>
            </a:r>
            <a:endParaRPr/>
          </a:p>
        </p:txBody>
      </p:sp>
      <p:sp>
        <p:nvSpPr>
          <p:cNvPr id="551" name="Google Shape;551;p28">
            <a:hlinkClick r:id="rId5"/>
          </p:cNvPr>
          <p:cNvSpPr/>
          <p:nvPr/>
        </p:nvSpPr>
        <p:spPr>
          <a:xfrm>
            <a:off x="2875814" y="5864321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  <p:sp>
        <p:nvSpPr>
          <p:cNvPr id="14" name="CuadroTexto 13"/>
          <p:cNvSpPr txBox="1"/>
          <p:nvPr/>
        </p:nvSpPr>
        <p:spPr>
          <a:xfrm>
            <a:off x="1145865" y="1601273"/>
            <a:ext cx="4203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14) Consulta de Actas de Sector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16980" y="3047169"/>
            <a:ext cx="2331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El Matrimonio Secretario Diocesano de Área IV puede crear y generar el Acta Diocesana… y solo consultar las actas de sector.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7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sp>
        <p:nvSpPr>
          <p:cNvPr id="528" name="Google Shape;528;p27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27"/>
          <p:cNvSpPr txBox="1"/>
          <p:nvPr/>
        </p:nvSpPr>
        <p:spPr>
          <a:xfrm>
            <a:off x="0" y="1086822"/>
            <a:ext cx="3733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información</a:t>
            </a:r>
            <a:endParaRPr dirty="0"/>
          </a:p>
        </p:txBody>
      </p:sp>
      <p:sp>
        <p:nvSpPr>
          <p:cNvPr id="530" name="Google Shape;530;p27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1548446"/>
            <a:ext cx="3270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15) Consulta de Graficas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199" y="1086822"/>
            <a:ext cx="4797471" cy="2890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7410" y="1106056"/>
            <a:ext cx="1934331" cy="27316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9" y="3857006"/>
            <a:ext cx="6820215" cy="2446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Conector recto de flecha 9"/>
          <p:cNvCxnSpPr/>
          <p:nvPr/>
        </p:nvCxnSpPr>
        <p:spPr>
          <a:xfrm flipH="1">
            <a:off x="4921369" y="1548446"/>
            <a:ext cx="2393831" cy="46166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upo 42"/>
          <p:cNvGrpSpPr/>
          <p:nvPr/>
        </p:nvGrpSpPr>
        <p:grpSpPr>
          <a:xfrm>
            <a:off x="833378" y="2062480"/>
            <a:ext cx="5515021" cy="3247469"/>
            <a:chOff x="833378" y="2062480"/>
            <a:chExt cx="5515021" cy="3247469"/>
          </a:xfrm>
        </p:grpSpPr>
        <p:cxnSp>
          <p:nvCxnSpPr>
            <p:cNvPr id="14" name="Conector recto de flecha 13"/>
            <p:cNvCxnSpPr/>
            <p:nvPr/>
          </p:nvCxnSpPr>
          <p:spPr>
            <a:xfrm flipH="1">
              <a:off x="833378" y="2062480"/>
              <a:ext cx="3921843" cy="318313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/>
            <p:cNvCxnSpPr/>
            <p:nvPr/>
          </p:nvCxnSpPr>
          <p:spPr>
            <a:xfrm flipH="1">
              <a:off x="1880809" y="2062480"/>
              <a:ext cx="2874412" cy="255581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/>
            <p:cNvCxnSpPr/>
            <p:nvPr/>
          </p:nvCxnSpPr>
          <p:spPr>
            <a:xfrm flipH="1">
              <a:off x="2819841" y="2062480"/>
              <a:ext cx="1942719" cy="276983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 flipH="1">
              <a:off x="3615835" y="2062480"/>
              <a:ext cx="1146725" cy="276983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lecha 26"/>
            <p:cNvCxnSpPr/>
            <p:nvPr/>
          </p:nvCxnSpPr>
          <p:spPr>
            <a:xfrm flipH="1">
              <a:off x="4619487" y="2062480"/>
              <a:ext cx="143073" cy="233321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/>
            <p:cNvCxnSpPr/>
            <p:nvPr/>
          </p:nvCxnSpPr>
          <p:spPr>
            <a:xfrm>
              <a:off x="4762560" y="2062480"/>
              <a:ext cx="727532" cy="324746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de flecha 32"/>
            <p:cNvCxnSpPr/>
            <p:nvPr/>
          </p:nvCxnSpPr>
          <p:spPr>
            <a:xfrm>
              <a:off x="4762560" y="2062480"/>
              <a:ext cx="1585839" cy="309982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3129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3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33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Consulta de información</a:t>
            </a:r>
            <a:endParaRPr dirty="0"/>
          </a:p>
        </p:txBody>
      </p:sp>
      <p:sp>
        <p:nvSpPr>
          <p:cNvPr id="608" name="Google Shape;608;p33"/>
          <p:cNvSpPr txBox="1"/>
          <p:nvPr/>
        </p:nvSpPr>
        <p:spPr>
          <a:xfrm>
            <a:off x="439838" y="1794468"/>
            <a:ext cx="54428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16) Video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Tutoriales</a:t>
            </a:r>
            <a:endParaRPr dirty="0"/>
          </a:p>
        </p:txBody>
      </p:sp>
      <p:sp>
        <p:nvSpPr>
          <p:cNvPr id="609" name="Google Shape;609;p33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</a:t>
            </a:r>
            <a:r>
              <a:rPr lang="en-US" sz="5400" b="1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Básicas</a:t>
            </a:r>
            <a:endParaRPr dirty="0"/>
          </a:p>
        </p:txBody>
      </p:sp>
      <p:pic>
        <p:nvPicPr>
          <p:cNvPr id="610" name="Google Shape;610;p3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271" y="2778848"/>
            <a:ext cx="2692400" cy="33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9514" y="2778848"/>
            <a:ext cx="8004215" cy="205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e and yellow&#10;&#10;Description automatically generated">
            <a:extLst>
              <a:ext uri="{FF2B5EF4-FFF2-40B4-BE49-F238E27FC236}">
                <a16:creationId xmlns:a16="http://schemas.microsoft.com/office/drawing/2014/main" id="{523D31FB-C508-48E6-A60B-D567817B98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682397" y="6457348"/>
            <a:ext cx="12000931" cy="379654"/>
          </a:xfrm>
          <a:prstGeom prst="rect">
            <a:avLst/>
          </a:prstGeom>
        </p:spPr>
        <p:txBody>
          <a:bodyPr wrap="square" lIns="91427" tIns="45719" rIns="91427" bIns="45719">
            <a:spAutoFit/>
          </a:bodyPr>
          <a:lstStyle/>
          <a:p>
            <a:pPr defTabSz="914218">
              <a:buClrTx/>
            </a:pPr>
            <a:r>
              <a:rPr lang="es-ES_tradnl" sz="1867" i="1" kern="1200" spc="3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ea typeface="+mn-ea"/>
                <a:cs typeface="Century Gothic"/>
              </a:rPr>
              <a:t>"Familias convertidas al amor de Dios, testimonio vivo de santidad</a:t>
            </a:r>
            <a:endParaRPr lang="es-MX" sz="1867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2735015" y="221681"/>
            <a:ext cx="7364335" cy="610841"/>
          </a:xfrm>
          <a:prstGeom prst="rect">
            <a:avLst/>
          </a:prstGeom>
        </p:spPr>
        <p:txBody>
          <a:bodyPr vert="horz" lIns="0" tIns="45719" rIns="0" bIns="45719" rtlCol="0">
            <a:no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E48312"/>
              </a:buClr>
              <a:buNone/>
              <a:defRPr/>
            </a:pPr>
            <a:r>
              <a:rPr lang="es-MX" sz="4400" dirty="0">
                <a:solidFill>
                  <a:prstClr val="white"/>
                </a:solidFill>
              </a:rPr>
              <a:t>Oración a la Sagrada Familia</a:t>
            </a:r>
          </a:p>
        </p:txBody>
      </p:sp>
      <p:graphicFrame>
        <p:nvGraphicFramePr>
          <p:cNvPr id="7" name="3 Marcador de contenido"/>
          <p:cNvGraphicFramePr>
            <a:graphicFrameLocks/>
          </p:cNvGraphicFramePr>
          <p:nvPr/>
        </p:nvGraphicFramePr>
        <p:xfrm>
          <a:off x="177445" y="982645"/>
          <a:ext cx="11709769" cy="10388079"/>
        </p:xfrm>
        <a:graphic>
          <a:graphicData uri="http://schemas.openxmlformats.org/drawingml/2006/table">
            <a:tbl>
              <a:tblPr firstRow="1" firstCol="1" bandRow="1"/>
              <a:tblGrid>
                <a:gridCol w="11709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88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s-MX" sz="11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S" sz="2400" b="0" dirty="0">
                          <a:latin typeface="Arial" pitchFamily="34" charset="0"/>
                          <a:cs typeface="Arial" pitchFamily="34" charset="0"/>
                        </a:rPr>
                        <a:t>Jesús, María y José</a:t>
                      </a:r>
                    </a:p>
                    <a:p>
                      <a:pPr algn="ctr"/>
                      <a:r>
                        <a:rPr lang="es-ES" sz="2400" b="0" dirty="0">
                          <a:latin typeface="Arial" pitchFamily="34" charset="0"/>
                          <a:cs typeface="Arial" pitchFamily="34" charset="0"/>
                        </a:rPr>
                        <a:t>En ustedes contemplamos el esplendor del verdadero amor,</a:t>
                      </a:r>
                    </a:p>
                    <a:p>
                      <a:pPr algn="ctr"/>
                      <a:r>
                        <a:rPr lang="es-ES" sz="2400" b="0" dirty="0">
                          <a:latin typeface="Arial" pitchFamily="34" charset="0"/>
                          <a:cs typeface="Arial" pitchFamily="34" charset="0"/>
                        </a:rPr>
                        <a:t>a ustedes</a:t>
                      </a:r>
                      <a:r>
                        <a:rPr lang="es-ES" sz="2400" b="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2400" b="0" dirty="0">
                          <a:latin typeface="Arial" pitchFamily="34" charset="0"/>
                          <a:cs typeface="Arial" pitchFamily="34" charset="0"/>
                        </a:rPr>
                        <a:t>confiados nos dirigimos.</a:t>
                      </a:r>
                    </a:p>
                    <a:p>
                      <a:pPr algn="ctr"/>
                      <a:r>
                        <a:rPr lang="es-ES" sz="2400" b="0" dirty="0">
                          <a:latin typeface="Arial" pitchFamily="34" charset="0"/>
                          <a:cs typeface="Arial" pitchFamily="34" charset="0"/>
                        </a:rPr>
                        <a:t>Santa</a:t>
                      </a:r>
                      <a:r>
                        <a:rPr lang="es-ES" sz="2400" b="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2400" b="0" dirty="0">
                          <a:latin typeface="Arial" pitchFamily="34" charset="0"/>
                          <a:cs typeface="Arial" pitchFamily="34" charset="0"/>
                        </a:rPr>
                        <a:t>Familia de Nazaret,  haz también de nuestras familias</a:t>
                      </a:r>
                    </a:p>
                    <a:p>
                      <a:pPr algn="ctr"/>
                      <a:r>
                        <a:rPr lang="es-ES" sz="2400" b="0" dirty="0">
                          <a:latin typeface="Arial" pitchFamily="34" charset="0"/>
                          <a:cs typeface="Arial" pitchFamily="34" charset="0"/>
                        </a:rPr>
                        <a:t>lugar de comunión y cenáculo de oración,</a:t>
                      </a:r>
                      <a:r>
                        <a:rPr lang="es-ES" sz="2400" b="0" baseline="0" dirty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s-ES" sz="2400" b="0" dirty="0">
                          <a:latin typeface="Arial" pitchFamily="34" charset="0"/>
                          <a:cs typeface="Arial" pitchFamily="34" charset="0"/>
                        </a:rPr>
                        <a:t>auténticas escuelas del Evangelio</a:t>
                      </a:r>
                      <a:r>
                        <a:rPr lang="es-ES" sz="2400" b="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s-ES" sz="2400" b="0" baseline="0" dirty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s-ES" sz="2400" b="0" dirty="0">
                          <a:latin typeface="Arial" pitchFamily="34" charset="0"/>
                          <a:cs typeface="Arial" pitchFamily="34" charset="0"/>
                        </a:rPr>
                        <a:t>y pequeñas iglesias domésticas.</a:t>
                      </a:r>
                    </a:p>
                    <a:p>
                      <a:pPr algn="ctr"/>
                      <a:r>
                        <a:rPr lang="es-ES" sz="2400" b="0" dirty="0">
                          <a:latin typeface="Arial" pitchFamily="34" charset="0"/>
                          <a:cs typeface="Arial" pitchFamily="34" charset="0"/>
                        </a:rPr>
                        <a:t>Santa Familia de Nazaret,</a:t>
                      </a:r>
                    </a:p>
                    <a:p>
                      <a:pPr algn="ctr"/>
                      <a:r>
                        <a:rPr lang="es-ES" sz="2400" b="0" dirty="0">
                          <a:latin typeface="Arial" pitchFamily="34" charset="0"/>
                          <a:cs typeface="Arial" pitchFamily="34" charset="0"/>
                        </a:rPr>
                        <a:t>que nunca más haya en las familias</a:t>
                      </a:r>
                      <a:r>
                        <a:rPr lang="es-ES" sz="2400" b="0" baseline="0" dirty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s-ES" sz="2400" b="0" dirty="0">
                          <a:latin typeface="Arial" pitchFamily="34" charset="0"/>
                          <a:cs typeface="Arial" pitchFamily="34" charset="0"/>
                        </a:rPr>
                        <a:t>episodios de violencia,  de cerrazón y división,</a:t>
                      </a:r>
                    </a:p>
                    <a:p>
                      <a:pPr algn="ctr"/>
                      <a:r>
                        <a:rPr lang="es-ES" sz="2400" b="0" dirty="0">
                          <a:latin typeface="Arial" pitchFamily="34" charset="0"/>
                          <a:cs typeface="Arial" pitchFamily="34" charset="0"/>
                        </a:rPr>
                        <a:t> que quien haya sido herido o escandalizado sea pronto consolado y curado.</a:t>
                      </a:r>
                    </a:p>
                    <a:p>
                      <a:pPr algn="ctr"/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Santa Familia de Nazaret, haz tomar conciencia a todos del </a:t>
                      </a:r>
                      <a:r>
                        <a:rPr lang="es-ES" sz="2400" b="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carácter sagrado e inviolable de la familia, de su belleza en el proyecto de Dios.</a:t>
                      </a:r>
                    </a:p>
                    <a:p>
                      <a:pPr algn="ctr"/>
                      <a:endParaRPr lang="es-ES" sz="2400" b="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S" sz="2400" b="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Jesús, María y José, escuchar,  acoger  nuestra súplica.   </a:t>
                      </a:r>
                    </a:p>
                    <a:p>
                      <a:pPr algn="ctr"/>
                      <a:r>
                        <a:rPr lang="es-ES" sz="2400" b="1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AMEN</a:t>
                      </a:r>
                      <a:endParaRPr lang="es-MX" sz="2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640" marR="5864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9799">
                <a:tc>
                  <a:txBody>
                    <a:bodyPr/>
                    <a:lstStyle/>
                    <a:p>
                      <a:pPr algn="ctr"/>
                      <a:endParaRPr lang="es-MX" sz="2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640" marR="5864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488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4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8" name="Google Shape;618;p34" descr="http://www.descargarbasededatos.com/48-77-large/base-de-datos-del-informatic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9" name="Google Shape;619;p34"/>
          <p:cNvGrpSpPr/>
          <p:nvPr/>
        </p:nvGrpSpPr>
        <p:grpSpPr>
          <a:xfrm>
            <a:off x="5245134" y="1584960"/>
            <a:ext cx="4905658" cy="3424321"/>
            <a:chOff x="0" y="30684"/>
            <a:chExt cx="4905658" cy="3424321"/>
          </a:xfrm>
        </p:grpSpPr>
        <p:sp>
          <p:nvSpPr>
            <p:cNvPr id="620" name="Google Shape;620;p34"/>
            <p:cNvSpPr/>
            <p:nvPr/>
          </p:nvSpPr>
          <p:spPr>
            <a:xfrm>
              <a:off x="0" y="30684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 txBox="1"/>
            <p:nvPr/>
          </p:nvSpPr>
          <p:spPr>
            <a:xfrm>
              <a:off x="37467" y="68151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Importancia y Beneficios BDW</a:t>
              </a: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0" y="9162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4"/>
            <p:cNvSpPr txBox="1"/>
            <p:nvPr/>
          </p:nvSpPr>
          <p:spPr>
            <a:xfrm>
              <a:off x="37467" y="9537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Directrices y Compromisos</a:t>
              </a:r>
              <a:endParaRPr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0" y="18018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4"/>
            <p:cNvSpPr txBox="1"/>
            <p:nvPr/>
          </p:nvSpPr>
          <p:spPr>
            <a:xfrm>
              <a:off x="37467" y="18393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</a:t>
              </a:r>
              <a:r>
                <a:rPr lang="en-US" sz="28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Básicas</a:t>
              </a:r>
              <a:r>
                <a:rPr lang="en-US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de BDW</a:t>
              </a:r>
              <a:endParaRPr dirty="0"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0" y="26874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4"/>
            <p:cNvSpPr txBox="1"/>
            <p:nvPr/>
          </p:nvSpPr>
          <p:spPr>
            <a:xfrm>
              <a:off x="37467" y="27249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</a:t>
              </a:r>
              <a:r>
                <a:rPr lang="en-US" sz="28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por</a:t>
              </a:r>
              <a:r>
                <a:rPr lang="en-US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Rol</a:t>
              </a:r>
              <a:r>
                <a:rPr lang="en-US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en la BDW</a:t>
              </a:r>
              <a:endParaRPr dirty="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35" descr="http://www.descargarbasededatos.com/48-77-large/base-de-datos-del-informatic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912" y="1608749"/>
            <a:ext cx="3401923" cy="34328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902270909"/>
              </p:ext>
            </p:extLst>
          </p:nvPr>
        </p:nvGraphicFramePr>
        <p:xfrm>
          <a:off x="4419600" y="1051560"/>
          <a:ext cx="6667500" cy="501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868048" y="129028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Equipo Coordinador Diocesano</a:t>
            </a:r>
          </a:p>
        </p:txBody>
      </p:sp>
    </p:spTree>
    <p:extLst>
      <p:ext uri="{BB962C8B-B14F-4D97-AF65-F5344CB8AC3E}">
        <p14:creationId xmlns:p14="http://schemas.microsoft.com/office/powerpoint/2010/main" val="13135606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237" y="18998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Presidente Diocesano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127760"/>
            <a:ext cx="475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Consulta de Actas Diocesanas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471" y="1153242"/>
            <a:ext cx="7544529" cy="4161250"/>
          </a:xfrm>
          <a:prstGeom prst="rect">
            <a:avLst/>
          </a:prstGeom>
        </p:spPr>
      </p:pic>
      <p:cxnSp>
        <p:nvCxnSpPr>
          <p:cNvPr id="8" name="Google Shape;534;p27"/>
          <p:cNvCxnSpPr/>
          <p:nvPr/>
        </p:nvCxnSpPr>
        <p:spPr>
          <a:xfrm flipV="1">
            <a:off x="3470031" y="3035882"/>
            <a:ext cx="1095873" cy="401601"/>
          </a:xfrm>
          <a:prstGeom prst="bentConnector3">
            <a:avLst>
              <a:gd name="adj1" fmla="val 50000"/>
            </a:avLst>
          </a:prstGeom>
          <a:noFill/>
          <a:ln w="762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" name="CuadroTexto 8"/>
          <p:cNvSpPr txBox="1"/>
          <p:nvPr/>
        </p:nvSpPr>
        <p:spPr>
          <a:xfrm>
            <a:off x="1045796" y="2038969"/>
            <a:ext cx="23996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Como PD tienen la posibilidad de visualizar las Actas Diocesanas que están “cerradas” en color verde y las pendientes por cerrar o en proceso de cierre en color amarillo.</a:t>
            </a:r>
          </a:p>
        </p:txBody>
      </p:sp>
      <p:cxnSp>
        <p:nvCxnSpPr>
          <p:cNvPr id="10" name="Google Shape;534;p27"/>
          <p:cNvCxnSpPr/>
          <p:nvPr/>
        </p:nvCxnSpPr>
        <p:spPr>
          <a:xfrm>
            <a:off x="3470030" y="3699471"/>
            <a:ext cx="1095873" cy="401601"/>
          </a:xfrm>
          <a:prstGeom prst="bentConnector3">
            <a:avLst>
              <a:gd name="adj1" fmla="val 50000"/>
            </a:avLst>
          </a:prstGeom>
          <a:noFill/>
          <a:ln w="762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" name="Rectángulo redondeado 10"/>
          <p:cNvSpPr/>
          <p:nvPr/>
        </p:nvSpPr>
        <p:spPr>
          <a:xfrm>
            <a:off x="11308080" y="2910840"/>
            <a:ext cx="883920" cy="240365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>
            <a:off x="7671148" y="5447489"/>
            <a:ext cx="299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Haciendo “</a:t>
            </a:r>
            <a:r>
              <a:rPr lang="es-MX" sz="1600" dirty="0" err="1"/>
              <a:t>click</a:t>
            </a:r>
            <a:r>
              <a:rPr lang="es-MX" sz="1600" dirty="0"/>
              <a:t>” podremos visualizar el Acta Diocesana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 flipV="1">
            <a:off x="10195560" y="4450080"/>
            <a:ext cx="1112520" cy="128979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115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1172" y="1090210"/>
            <a:ext cx="8042031" cy="4168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237" y="18998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Presidente Diocesano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127760"/>
            <a:ext cx="4117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Consulta de Actas de Sector</a:t>
            </a:r>
          </a:p>
        </p:txBody>
      </p:sp>
      <p:cxnSp>
        <p:nvCxnSpPr>
          <p:cNvPr id="8" name="Google Shape;534;p27"/>
          <p:cNvCxnSpPr/>
          <p:nvPr/>
        </p:nvCxnSpPr>
        <p:spPr>
          <a:xfrm flipV="1">
            <a:off x="3072849" y="2627464"/>
            <a:ext cx="1095873" cy="401601"/>
          </a:xfrm>
          <a:prstGeom prst="bentConnector3">
            <a:avLst>
              <a:gd name="adj1" fmla="val 50000"/>
            </a:avLst>
          </a:prstGeom>
          <a:noFill/>
          <a:ln w="762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" name="Google Shape;534;p27"/>
          <p:cNvCxnSpPr/>
          <p:nvPr/>
        </p:nvCxnSpPr>
        <p:spPr>
          <a:xfrm>
            <a:off x="3045299" y="3924850"/>
            <a:ext cx="1095873" cy="401601"/>
          </a:xfrm>
          <a:prstGeom prst="bentConnector3">
            <a:avLst>
              <a:gd name="adj1" fmla="val 50000"/>
            </a:avLst>
          </a:prstGeom>
          <a:noFill/>
          <a:ln w="762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" name="Rectángulo redondeado 9"/>
          <p:cNvSpPr/>
          <p:nvPr/>
        </p:nvSpPr>
        <p:spPr>
          <a:xfrm>
            <a:off x="11323320" y="1678329"/>
            <a:ext cx="883920" cy="363616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/>
          <p:cNvSpPr txBox="1"/>
          <p:nvPr/>
        </p:nvSpPr>
        <p:spPr>
          <a:xfrm>
            <a:off x="673176" y="2609928"/>
            <a:ext cx="23996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De igual manera que los SS los PD tienen la posibilidad de visualizar las Actas de Sector que están “cerradas” en color verde y las pendientes por cerrar o en proceso de cierre en color amarillo.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671148" y="5447489"/>
            <a:ext cx="299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Haciendo “</a:t>
            </a:r>
            <a:r>
              <a:rPr lang="es-MX" sz="1600" dirty="0" err="1"/>
              <a:t>click</a:t>
            </a:r>
            <a:r>
              <a:rPr lang="es-MX" sz="1600" dirty="0"/>
              <a:t>” podremos visualizar el Acta de Sector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 flipV="1">
            <a:off x="10195560" y="4450080"/>
            <a:ext cx="1112520" cy="128979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970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237" y="18998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Presidente Diocesano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127760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Actas de Reunión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2559"/>
            <a:ext cx="5465309" cy="29800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579" y="1127760"/>
            <a:ext cx="6366421" cy="3137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ángulo redondeado 6"/>
          <p:cNvSpPr/>
          <p:nvPr/>
        </p:nvSpPr>
        <p:spPr>
          <a:xfrm>
            <a:off x="717727" y="2402107"/>
            <a:ext cx="1621613" cy="1505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redondeado 7"/>
          <p:cNvSpPr/>
          <p:nvPr/>
        </p:nvSpPr>
        <p:spPr>
          <a:xfrm>
            <a:off x="6707047" y="1747262"/>
            <a:ext cx="2536013" cy="18059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4039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237" y="18998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Presidente Diocesano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066800"/>
            <a:ext cx="5739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Consultas de Tableros de Indicadores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218" y="1066800"/>
            <a:ext cx="5821680" cy="41177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21659"/>
            <a:ext cx="1965960" cy="411480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828800" y="2960424"/>
            <a:ext cx="495300" cy="418468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920761" y="5356308"/>
            <a:ext cx="3083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Actualmente solo existen configurados los Tableros de las AREAS del ECD, están pendientes JCD, </a:t>
            </a:r>
            <a:r>
              <a:rPr lang="es-MX" dirty="0" err="1"/>
              <a:t>MaRe</a:t>
            </a:r>
            <a:r>
              <a:rPr lang="es-MX" dirty="0"/>
              <a:t> y MABDD.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222611" y="5184523"/>
            <a:ext cx="2637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Es importante aclarar que únicamente devuelve el </a:t>
            </a:r>
            <a:r>
              <a:rPr lang="es-MX" b="1" dirty="0"/>
              <a:t>Tablero de Indicadores</a:t>
            </a:r>
            <a:r>
              <a:rPr lang="es-MX" dirty="0"/>
              <a:t> no la “Hoja de Evaluación”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937432" y="3078730"/>
            <a:ext cx="2637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/>
              <a:t>Para consultarlo deberemos seleccionar el área haciendo </a:t>
            </a:r>
            <a:r>
              <a:rPr lang="es-MX" sz="1800" dirty="0" err="1"/>
              <a:t>click</a:t>
            </a:r>
            <a:r>
              <a:rPr lang="es-MX" sz="1800" dirty="0"/>
              <a:t> en el botón</a:t>
            </a:r>
          </a:p>
        </p:txBody>
      </p:sp>
      <p:sp>
        <p:nvSpPr>
          <p:cNvPr id="14" name="Abrir llave 13"/>
          <p:cNvSpPr/>
          <p:nvPr/>
        </p:nvSpPr>
        <p:spPr>
          <a:xfrm>
            <a:off x="5547360" y="2087880"/>
            <a:ext cx="592658" cy="3096643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Google Shape;335;p13"/>
          <p:cNvSpPr txBox="1"/>
          <p:nvPr/>
        </p:nvSpPr>
        <p:spPr>
          <a:xfrm>
            <a:off x="5252141" y="2879440"/>
            <a:ext cx="5734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0946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237" y="18998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Presidente Diocesano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066800"/>
            <a:ext cx="5739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Consultas de Tableros de Indicadores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40959"/>
            <a:ext cx="1965960" cy="4114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783" y="1169133"/>
            <a:ext cx="6002217" cy="41253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ectángulo redondeado 7"/>
          <p:cNvSpPr/>
          <p:nvPr/>
        </p:nvSpPr>
        <p:spPr>
          <a:xfrm>
            <a:off x="7646711" y="1739481"/>
            <a:ext cx="1192192" cy="8301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2542805" y="1640794"/>
            <a:ext cx="3306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/>
              <a:t>Los pasos para visualizar los tableros de indicadores son los mismos para todas las AREAS</a:t>
            </a:r>
          </a:p>
        </p:txBody>
      </p:sp>
      <p:sp>
        <p:nvSpPr>
          <p:cNvPr id="10" name="Google Shape;335;p13"/>
          <p:cNvSpPr txBox="1"/>
          <p:nvPr/>
        </p:nvSpPr>
        <p:spPr>
          <a:xfrm>
            <a:off x="5746619" y="1533113"/>
            <a:ext cx="57343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2</a:t>
            </a:r>
            <a:endParaRPr dirty="0"/>
          </a:p>
        </p:txBody>
      </p:sp>
      <p:pic>
        <p:nvPicPr>
          <p:cNvPr id="12" name="Imagen 11" descr="Diversas Actitudes - &lt;strong&gt;Oficina&lt;/strong&gt; Y Hombres De Negocios Del ...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6671" y="3322825"/>
            <a:ext cx="3205099" cy="2658545"/>
          </a:xfrm>
          <a:prstGeom prst="rect">
            <a:avLst/>
          </a:prstGeom>
        </p:spPr>
      </p:pic>
      <p:sp>
        <p:nvSpPr>
          <p:cNvPr id="11" name="Flecha izquierda 10"/>
          <p:cNvSpPr/>
          <p:nvPr/>
        </p:nvSpPr>
        <p:spPr>
          <a:xfrm>
            <a:off x="1828800" y="2960424"/>
            <a:ext cx="495300" cy="418468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89557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237" y="18998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Presidente Diocesano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066800"/>
            <a:ext cx="5739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Consultas de Tableros de Indicadores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01726"/>
            <a:ext cx="1965960" cy="4114800"/>
          </a:xfrm>
          <a:prstGeom prst="rect">
            <a:avLst/>
          </a:prstGeom>
        </p:spPr>
      </p:pic>
      <p:pic>
        <p:nvPicPr>
          <p:cNvPr id="7" name="Imagen 6" descr="Dibujos: personas trabajando &lt;strong&gt;en oficina&lt;/strong&gt; | Hombre de ...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960" y="4367825"/>
            <a:ext cx="1990294" cy="18653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3882" y="1443987"/>
            <a:ext cx="6598117" cy="3745466"/>
          </a:xfrm>
          <a:prstGeom prst="rect">
            <a:avLst/>
          </a:prstGeom>
        </p:spPr>
      </p:pic>
      <p:sp>
        <p:nvSpPr>
          <p:cNvPr id="9" name="Google Shape;335;p13"/>
          <p:cNvSpPr txBox="1"/>
          <p:nvPr/>
        </p:nvSpPr>
        <p:spPr>
          <a:xfrm>
            <a:off x="5165634" y="1646774"/>
            <a:ext cx="57343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3</a:t>
            </a:r>
            <a:endParaRPr dirty="0"/>
          </a:p>
        </p:txBody>
      </p:sp>
      <p:sp>
        <p:nvSpPr>
          <p:cNvPr id="10" name="CuadroTexto 9"/>
          <p:cNvSpPr txBox="1"/>
          <p:nvPr/>
        </p:nvSpPr>
        <p:spPr>
          <a:xfrm>
            <a:off x="1965960" y="3152458"/>
            <a:ext cx="3306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/>
              <a:t>Para ustedes PD tienen la posibilidad de registrar datos que NO procesa la BDW.</a:t>
            </a:r>
          </a:p>
        </p:txBody>
      </p:sp>
      <p:sp>
        <p:nvSpPr>
          <p:cNvPr id="13" name="Abrir llave 12"/>
          <p:cNvSpPr/>
          <p:nvPr/>
        </p:nvSpPr>
        <p:spPr>
          <a:xfrm>
            <a:off x="5165634" y="2425668"/>
            <a:ext cx="592658" cy="2692736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redondeado 13"/>
          <p:cNvSpPr/>
          <p:nvPr/>
        </p:nvSpPr>
        <p:spPr>
          <a:xfrm>
            <a:off x="6642132" y="2486619"/>
            <a:ext cx="4985988" cy="27861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Flecha izquierda 11"/>
          <p:cNvSpPr/>
          <p:nvPr/>
        </p:nvSpPr>
        <p:spPr>
          <a:xfrm>
            <a:off x="1792274" y="2943224"/>
            <a:ext cx="495300" cy="418468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9916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237" y="18998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Presidente Diocesano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066800"/>
            <a:ext cx="845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Registro de Datos </a:t>
            </a:r>
            <a:r>
              <a:rPr lang="es-MX" sz="2000" i="1" dirty="0"/>
              <a:t>(</a:t>
            </a:r>
            <a:r>
              <a:rPr lang="es-MX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Matrimonios</a:t>
            </a:r>
            <a:r>
              <a:rPr lang="es-MX" sz="2000" i="1" dirty="0"/>
              <a:t>, Jóvenes, Adolescentes y </a:t>
            </a:r>
            <a:r>
              <a:rPr lang="es-MX" sz="2000" i="1" dirty="0" err="1"/>
              <a:t>MaRes</a:t>
            </a:r>
            <a:r>
              <a:rPr lang="es-MX" sz="2000" i="1" dirty="0"/>
              <a:t>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01726"/>
            <a:ext cx="1965960" cy="41148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213610" y="4174954"/>
            <a:ext cx="3566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/>
              <a:t>Ustedes como PD tienen la posibilidad de registrar y editar “DATOS adicionalmente a las áreas diocesanas.</a:t>
            </a:r>
          </a:p>
        </p:txBody>
      </p:sp>
      <p:sp>
        <p:nvSpPr>
          <p:cNvPr id="12" name="Flecha izquierda 11"/>
          <p:cNvSpPr/>
          <p:nvPr/>
        </p:nvSpPr>
        <p:spPr>
          <a:xfrm>
            <a:off x="1718310" y="3138916"/>
            <a:ext cx="495300" cy="418468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2239" y="1849974"/>
            <a:ext cx="8839201" cy="2286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CuadroTexto 14"/>
          <p:cNvSpPr txBox="1"/>
          <p:nvPr/>
        </p:nvSpPr>
        <p:spPr>
          <a:xfrm>
            <a:off x="6442082" y="5427616"/>
            <a:ext cx="3566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/>
              <a:t>De igual manera en esta opción podrán registrar o editar a los Asistentes Eclesiales.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669438" y="3321934"/>
            <a:ext cx="2372810" cy="32409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7" name="Conector recto de flecha 16"/>
          <p:cNvCxnSpPr>
            <a:stCxn id="15" idx="0"/>
          </p:cNvCxnSpPr>
          <p:nvPr/>
        </p:nvCxnSpPr>
        <p:spPr>
          <a:xfrm flipV="1">
            <a:off x="8225452" y="3616994"/>
            <a:ext cx="1556506" cy="181062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83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237" y="18998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Presidente Diocesano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066800"/>
            <a:ext cx="852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Registro de Datos </a:t>
            </a:r>
            <a:r>
              <a:rPr lang="es-MX" sz="2000" i="1" dirty="0"/>
              <a:t>(Matrimonios, </a:t>
            </a:r>
            <a:r>
              <a:rPr lang="es-MX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Jóvenes, Adolescentes </a:t>
            </a:r>
            <a:r>
              <a:rPr lang="es-MX" sz="2000" i="1" dirty="0"/>
              <a:t>y </a:t>
            </a:r>
            <a:r>
              <a:rPr lang="es-MX" sz="2000" i="1" dirty="0" err="1"/>
              <a:t>MaRes</a:t>
            </a:r>
            <a:r>
              <a:rPr lang="es-MX" sz="2000" i="1" dirty="0"/>
              <a:t>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01726"/>
            <a:ext cx="1965960" cy="4114800"/>
          </a:xfrm>
          <a:prstGeom prst="rect">
            <a:avLst/>
          </a:prstGeom>
        </p:spPr>
      </p:pic>
      <p:sp>
        <p:nvSpPr>
          <p:cNvPr id="12" name="Flecha izquierda 11"/>
          <p:cNvSpPr/>
          <p:nvPr/>
        </p:nvSpPr>
        <p:spPr>
          <a:xfrm>
            <a:off x="1718310" y="3138916"/>
            <a:ext cx="495300" cy="418468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8440" y="1676399"/>
            <a:ext cx="8763000" cy="35010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Rectángulo 10"/>
          <p:cNvSpPr/>
          <p:nvPr/>
        </p:nvSpPr>
        <p:spPr>
          <a:xfrm>
            <a:off x="5312780" y="4046880"/>
            <a:ext cx="2372810" cy="32409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2078426" y="5389060"/>
            <a:ext cx="3566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/>
              <a:t>De igual manera en esta opción podrán registrar o editar a los Asistentes Eclesiales Juveniles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 flipV="1">
            <a:off x="3981691" y="4370971"/>
            <a:ext cx="1516284" cy="101808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5825579" y="1611829"/>
            <a:ext cx="2372810" cy="32409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2981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e and yellow&#10;&#10;Description automatically generated">
            <a:extLst>
              <a:ext uri="{FF2B5EF4-FFF2-40B4-BE49-F238E27FC236}">
                <a16:creationId xmlns:a16="http://schemas.microsoft.com/office/drawing/2014/main" id="{523D31FB-C508-48E6-A60B-D567817B98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682397" y="6457340"/>
            <a:ext cx="12000931" cy="379654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defTabSz="914354">
              <a:buClrTx/>
            </a:pPr>
            <a:r>
              <a:rPr lang="es-ES_tradnl" sz="1867" i="1" kern="1200" spc="3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ea typeface="+mn-ea"/>
                <a:cs typeface="Century Gothic"/>
              </a:rPr>
              <a:t>"Familias convertidas al amor de Dios, testimonio vivo de santidad</a:t>
            </a:r>
            <a:endParaRPr lang="es-MX" sz="1867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735007" y="235324"/>
            <a:ext cx="7364335" cy="610841"/>
          </a:xfrm>
          <a:prstGeom prst="rect">
            <a:avLst/>
          </a:prstGeom>
        </p:spPr>
        <p:txBody>
          <a:bodyPr vert="horz" lIns="0" tIns="45719" rIns="0" bIns="45719" rtlCol="0">
            <a:no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E48312"/>
              </a:buClr>
              <a:buNone/>
              <a:defRPr/>
            </a:pPr>
            <a:r>
              <a:rPr lang="es-MX" sz="4400" dirty="0">
                <a:solidFill>
                  <a:prstClr val="white"/>
                </a:solidFill>
              </a:rPr>
              <a:t>Por la Paz</a:t>
            </a:r>
          </a:p>
        </p:txBody>
      </p:sp>
      <p:graphicFrame>
        <p:nvGraphicFramePr>
          <p:cNvPr id="8" name="3 Marcador de contenido"/>
          <p:cNvGraphicFramePr>
            <a:graphicFrameLocks/>
          </p:cNvGraphicFramePr>
          <p:nvPr/>
        </p:nvGraphicFramePr>
        <p:xfrm>
          <a:off x="1348145" y="1226665"/>
          <a:ext cx="9144000" cy="5070763"/>
        </p:xfrm>
        <a:graphic>
          <a:graphicData uri="http://schemas.openxmlformats.org/drawingml/2006/table">
            <a:tbl>
              <a:tblPr firstRow="1" firstCol="1" bandRow="1"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707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Señor Jesús, tú eres nuestra paz,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mira nuestra  Patria dañada por la violencia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y dispersa por el miedo y la  inseguridad.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Consuela el dolor de quienes sufren.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Da acierto a  las decisiones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de quienes nos gobiernan.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Toca el corazón de quienes olvidan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que somos hermanos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y provocan sufrimiento y muerte.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Dales el don de la conversión.</a:t>
                      </a:r>
                      <a:endParaRPr lang="es-MX" sz="16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640" marR="5864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3149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237" y="18998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Presidente Diocesano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066800"/>
            <a:ext cx="832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Registro de Datos </a:t>
            </a:r>
            <a:r>
              <a:rPr lang="es-MX" sz="2000" i="1" dirty="0"/>
              <a:t>(Matrimonios, Jóvenes, Adolescentes y </a:t>
            </a:r>
            <a:r>
              <a:rPr lang="es-MX" sz="2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MaRes</a:t>
            </a:r>
            <a:r>
              <a:rPr lang="es-MX" sz="2000" i="1" dirty="0"/>
              <a:t>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01726"/>
            <a:ext cx="1965960" cy="4114800"/>
          </a:xfrm>
          <a:prstGeom prst="rect">
            <a:avLst/>
          </a:prstGeom>
        </p:spPr>
      </p:pic>
      <p:sp>
        <p:nvSpPr>
          <p:cNvPr id="12" name="Flecha izquierda 11"/>
          <p:cNvSpPr/>
          <p:nvPr/>
        </p:nvSpPr>
        <p:spPr>
          <a:xfrm>
            <a:off x="1718310" y="3138916"/>
            <a:ext cx="495300" cy="418468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520" y="1743824"/>
            <a:ext cx="8732520" cy="18135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ángulo 7"/>
          <p:cNvSpPr/>
          <p:nvPr/>
        </p:nvSpPr>
        <p:spPr>
          <a:xfrm>
            <a:off x="5312779" y="1743825"/>
            <a:ext cx="3402595" cy="3135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2636520" y="3640748"/>
            <a:ext cx="502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b="1" dirty="0"/>
              <a:t>Como PD tienen el alcance de apoyar en los diferentes registros de </a:t>
            </a:r>
            <a:r>
              <a:rPr lang="es-MX" sz="1800" b="1" dirty="0" err="1"/>
              <a:t>MaRes</a:t>
            </a:r>
            <a:r>
              <a:rPr lang="es-MX" sz="1800" b="1" dirty="0"/>
              <a:t>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955367" y="4554172"/>
            <a:ext cx="5020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b="1" dirty="0"/>
              <a:t>Es importante identificar: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/>
              <a:t>Que Área necesita mayor atención y apoyo.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1800" dirty="0"/>
              <a:t>Sumarse en las actividades que requiera su conocimiento y habilidad.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1800" dirty="0"/>
              <a:t>Revisar y supervisar los registros de su diócesis.</a:t>
            </a:r>
            <a:endParaRPr lang="es-MX" sz="1800" dirty="0"/>
          </a:p>
        </p:txBody>
      </p:sp>
      <p:pic>
        <p:nvPicPr>
          <p:cNvPr id="5" name="Imagen 4" descr="Comparison: Foundational Cognitive Function for Analysis ...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90000" l="5325" r="898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646768" y="3757597"/>
            <a:ext cx="2036471" cy="207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549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237" y="18998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Presidente Diocesano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066800"/>
            <a:ext cx="4660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Consulta y edición de Agenda</a:t>
            </a:r>
            <a:endParaRPr lang="es-MX" sz="2000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01726"/>
            <a:ext cx="1965960" cy="4114800"/>
          </a:xfrm>
          <a:prstGeom prst="rect">
            <a:avLst/>
          </a:prstGeom>
        </p:spPr>
      </p:pic>
      <p:sp>
        <p:nvSpPr>
          <p:cNvPr id="12" name="Flecha izquierda 11"/>
          <p:cNvSpPr/>
          <p:nvPr/>
        </p:nvSpPr>
        <p:spPr>
          <a:xfrm>
            <a:off x="1195959" y="3279505"/>
            <a:ext cx="495300" cy="418468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6941" y="1066800"/>
            <a:ext cx="6445059" cy="2483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125" y="3023260"/>
            <a:ext cx="5663565" cy="3121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ángulo redondeado 6"/>
          <p:cNvSpPr/>
          <p:nvPr/>
        </p:nvSpPr>
        <p:spPr>
          <a:xfrm>
            <a:off x="5746941" y="2590800"/>
            <a:ext cx="868172" cy="43246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redondeado 9"/>
          <p:cNvSpPr/>
          <p:nvPr/>
        </p:nvSpPr>
        <p:spPr>
          <a:xfrm>
            <a:off x="2330125" y="5500687"/>
            <a:ext cx="1127450" cy="47148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/>
          <p:cNvSpPr txBox="1"/>
          <p:nvPr/>
        </p:nvSpPr>
        <p:spPr>
          <a:xfrm>
            <a:off x="7993690" y="4813100"/>
            <a:ext cx="3834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800" dirty="0"/>
              <a:t>Se deberá registrar todos los datos que requiera y seleccionar el botón “Mostrar en Agenda MFC”</a:t>
            </a:r>
            <a:endParaRPr lang="es-MX" sz="18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411599" y="2493965"/>
            <a:ext cx="621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2400" b="1" dirty="0">
                <a:solidFill>
                  <a:srgbClr val="C00000"/>
                </a:solidFill>
              </a:rPr>
              <a:t>1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093197" y="3842038"/>
            <a:ext cx="621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2400" b="1" dirty="0">
                <a:solidFill>
                  <a:srgbClr val="C00000"/>
                </a:solidFill>
              </a:rPr>
              <a:t>2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952184" y="3612795"/>
            <a:ext cx="2220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200" b="1" dirty="0"/>
              <a:t>Esta nota indica que aun no se han registrado eventos en AGENDA.</a:t>
            </a:r>
            <a:endParaRPr lang="es-MX" sz="1200" b="1" dirty="0"/>
          </a:p>
        </p:txBody>
      </p:sp>
      <p:cxnSp>
        <p:nvCxnSpPr>
          <p:cNvPr id="9" name="Conector recto de flecha 8"/>
          <p:cNvCxnSpPr>
            <a:stCxn id="15" idx="1"/>
          </p:cNvCxnSpPr>
          <p:nvPr/>
        </p:nvCxnSpPr>
        <p:spPr>
          <a:xfrm flipH="1" flipV="1">
            <a:off x="9265920" y="3360420"/>
            <a:ext cx="686264" cy="57554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7765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237" y="18998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Presidente Diocesano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066800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Reportes de Matrimonios</a:t>
            </a:r>
            <a:endParaRPr lang="es-MX" sz="2000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01726"/>
            <a:ext cx="1965960" cy="4114800"/>
          </a:xfrm>
          <a:prstGeom prst="rect">
            <a:avLst/>
          </a:prstGeom>
        </p:spPr>
      </p:pic>
      <p:sp>
        <p:nvSpPr>
          <p:cNvPr id="12" name="Flecha izquierda 11"/>
          <p:cNvSpPr/>
          <p:nvPr/>
        </p:nvSpPr>
        <p:spPr>
          <a:xfrm>
            <a:off x="1119759" y="3545709"/>
            <a:ext cx="495300" cy="418468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3042" y="1597307"/>
            <a:ext cx="6378664" cy="375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2121990" y="2201726"/>
            <a:ext cx="32501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/>
              <a:t>Existen 3 Fases o conjunto de reportes: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600" dirty="0"/>
              <a:t>Adicionalmente de 30 reportes también se obtienen los S03 y D01.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600" dirty="0"/>
              <a:t>Detalles de asistencia a eventos de servidores, membresía y personas que NO pertenecen a MFC.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600" dirty="0"/>
              <a:t>Porcentaje de asistencia al CBF, reuniones funcionales y avance control de aportaciones.</a:t>
            </a:r>
            <a:endParaRPr lang="es-MX" sz="1600" dirty="0"/>
          </a:p>
          <a:p>
            <a:pPr marL="342900" indent="-342900" algn="just">
              <a:buFont typeface="+mj-lt"/>
              <a:buAutoNum type="arabicPeriod"/>
            </a:pPr>
            <a:endParaRPr lang="es-MX" sz="1600" dirty="0"/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5372141" y="2187199"/>
            <a:ext cx="1828759" cy="5900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5372141" y="3591231"/>
            <a:ext cx="1828759" cy="49499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5372140" y="4526276"/>
            <a:ext cx="1828760" cy="56465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024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237" y="18998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Presidente Diocesano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066800"/>
            <a:ext cx="5248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Reportes de Jóvenes </a:t>
            </a:r>
            <a:r>
              <a:rPr lang="es-MX" sz="2000" b="1" dirty="0"/>
              <a:t>y Adolescentes</a:t>
            </a:r>
            <a:endParaRPr lang="es-MX" sz="1800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01726"/>
            <a:ext cx="1965960" cy="4114800"/>
          </a:xfrm>
          <a:prstGeom prst="rect">
            <a:avLst/>
          </a:prstGeom>
        </p:spPr>
      </p:pic>
      <p:sp>
        <p:nvSpPr>
          <p:cNvPr id="12" name="Flecha izquierda 11"/>
          <p:cNvSpPr/>
          <p:nvPr/>
        </p:nvSpPr>
        <p:spPr>
          <a:xfrm>
            <a:off x="1167384" y="3826970"/>
            <a:ext cx="618554" cy="440504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735" y="1516380"/>
            <a:ext cx="7044849" cy="356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960" y="5002444"/>
            <a:ext cx="4221480" cy="1275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ángulo 8"/>
          <p:cNvSpPr/>
          <p:nvPr/>
        </p:nvSpPr>
        <p:spPr>
          <a:xfrm>
            <a:off x="7043738" y="1558945"/>
            <a:ext cx="3185160" cy="30412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1965960" y="4880905"/>
            <a:ext cx="4587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200" b="1" dirty="0"/>
              <a:t>REPORTES EN FASE 2 DE JOVENES Y ADOLESCENTES</a:t>
            </a:r>
            <a:endParaRPr lang="es-MX" sz="12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965960" y="2848355"/>
            <a:ext cx="2984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En estos reportes se pueden obtener:</a:t>
            </a:r>
          </a:p>
          <a:p>
            <a:pPr algn="just"/>
            <a:r>
              <a:rPr lang="es-419" sz="1500" dirty="0"/>
              <a:t>El Concentrado de membresía por </a:t>
            </a:r>
            <a:r>
              <a:rPr lang="es-419" sz="1500" b="1" dirty="0"/>
              <a:t>Sector y Diocesano</a:t>
            </a:r>
          </a:p>
        </p:txBody>
      </p:sp>
    </p:spTree>
    <p:extLst>
      <p:ext uri="{BB962C8B-B14F-4D97-AF65-F5344CB8AC3E}">
        <p14:creationId xmlns:p14="http://schemas.microsoft.com/office/powerpoint/2010/main" val="686909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237" y="18998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Presidente Diocesano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066800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Reportes de </a:t>
            </a:r>
            <a:r>
              <a:rPr lang="es-MX" sz="2400" b="1" dirty="0" err="1"/>
              <a:t>MaRes</a:t>
            </a:r>
            <a:endParaRPr lang="es-MX" sz="2000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01726"/>
            <a:ext cx="1965960" cy="4114800"/>
          </a:xfrm>
          <a:prstGeom prst="rect">
            <a:avLst/>
          </a:prstGeom>
        </p:spPr>
      </p:pic>
      <p:sp>
        <p:nvSpPr>
          <p:cNvPr id="12" name="Flecha izquierda 11"/>
          <p:cNvSpPr/>
          <p:nvPr/>
        </p:nvSpPr>
        <p:spPr>
          <a:xfrm>
            <a:off x="1468070" y="4176034"/>
            <a:ext cx="618554" cy="440504"/>
          </a:xfrm>
          <a:prstGeom prst="lef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3393" y="3153578"/>
            <a:ext cx="83058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2413393" y="2165700"/>
            <a:ext cx="41770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En estos reportes también se pueden obtener:</a:t>
            </a:r>
          </a:p>
          <a:p>
            <a:pPr algn="just"/>
            <a:r>
              <a:rPr lang="es-419" sz="1500" dirty="0"/>
              <a:t>El Concentrado de membresía por </a:t>
            </a:r>
            <a:r>
              <a:rPr lang="es-419" sz="1500" b="1" dirty="0"/>
              <a:t>Sector y Diocesano</a:t>
            </a:r>
          </a:p>
        </p:txBody>
      </p:sp>
      <p:pic>
        <p:nvPicPr>
          <p:cNvPr id="5" name="Imagen 4" descr="Mãe com Dois Filhos - ilustração de arte vetorial ...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4" b="100000" l="0" r="100000">
                        <a14:foregroundMark x1="71405" y1="93772" x2="71405" y2="93772"/>
                        <a14:foregroundMark x1="75163" y1="90569" x2="75163" y2="90569"/>
                        <a14:foregroundMark x1="76307" y1="87189" x2="76307" y2="87189"/>
                        <a14:foregroundMark x1="10458" y1="92171" x2="10458" y2="92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381" y="1242062"/>
            <a:ext cx="2011623" cy="18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014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35" descr="http://www.descargarbasededatos.com/48-77-large/base-de-datos-del-informatic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912" y="1608749"/>
            <a:ext cx="3401923" cy="34328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58392447"/>
              </p:ext>
            </p:extLst>
          </p:nvPr>
        </p:nvGraphicFramePr>
        <p:xfrm>
          <a:off x="4419600" y="1051560"/>
          <a:ext cx="6667500" cy="501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868048" y="129028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Equipo Coordinador Diocesano</a:t>
            </a:r>
          </a:p>
        </p:txBody>
      </p:sp>
    </p:spTree>
    <p:extLst>
      <p:ext uri="{BB962C8B-B14F-4D97-AF65-F5344CB8AC3E}">
        <p14:creationId xmlns:p14="http://schemas.microsoft.com/office/powerpoint/2010/main" val="15232461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5802"/>
            <a:ext cx="1871663" cy="2457450"/>
          </a:xfrm>
          <a:prstGeom prst="rect">
            <a:avLst/>
          </a:prstGeom>
        </p:spPr>
      </p:pic>
      <p:sp>
        <p:nvSpPr>
          <p:cNvPr id="12" name="Flecha izquierda 11"/>
          <p:cNvSpPr/>
          <p:nvPr/>
        </p:nvSpPr>
        <p:spPr>
          <a:xfrm>
            <a:off x="1654493" y="1531801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7354" y="1135802"/>
            <a:ext cx="6855446" cy="50292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65446" y="4142491"/>
            <a:ext cx="362774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La información que se obtiene solo considera a membresía con estatus ALTA.</a:t>
            </a:r>
          </a:p>
          <a:p>
            <a:pPr algn="just"/>
            <a:endParaRPr lang="es-419" sz="1500" dirty="0"/>
          </a:p>
          <a:p>
            <a:pPr algn="just"/>
            <a:r>
              <a:rPr lang="es-419" sz="1500" b="1" dirty="0"/>
              <a:t>Es importante retroalimentar periódicamente al ECD para su conocimiento y apoyo.</a:t>
            </a:r>
          </a:p>
        </p:txBody>
      </p:sp>
    </p:spTree>
    <p:extLst>
      <p:ext uri="{BB962C8B-B14F-4D97-AF65-F5344CB8AC3E}">
        <p14:creationId xmlns:p14="http://schemas.microsoft.com/office/powerpoint/2010/main" val="17973841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5802"/>
            <a:ext cx="1871663" cy="2457450"/>
          </a:xfrm>
          <a:prstGeom prst="rect">
            <a:avLst/>
          </a:prstGeom>
        </p:spPr>
      </p:pic>
      <p:sp>
        <p:nvSpPr>
          <p:cNvPr id="12" name="Flecha izquierda 11"/>
          <p:cNvSpPr/>
          <p:nvPr/>
        </p:nvSpPr>
        <p:spPr>
          <a:xfrm>
            <a:off x="1441609" y="1846606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/>
          <p:cNvSpPr txBox="1"/>
          <p:nvPr/>
        </p:nvSpPr>
        <p:spPr>
          <a:xfrm>
            <a:off x="94345" y="3626712"/>
            <a:ext cx="4177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En este menú se puede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500" dirty="0"/>
              <a:t>AGREGAR y EDITAR  membresía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500" dirty="0"/>
              <a:t>AGREGAR y EDITAR fotografía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500" dirty="0"/>
              <a:t>EXPORTAR  a Excel la información.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500" dirty="0"/>
              <a:t>BUSCAR por “ID” o por nombre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500" dirty="0"/>
              <a:t>AGREGAR FUNCIONES ADICIONALES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3502818" y="1235803"/>
            <a:ext cx="8689182" cy="3785776"/>
            <a:chOff x="1966436" y="-135241"/>
            <a:chExt cx="10332720" cy="467582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66436" y="2193620"/>
              <a:ext cx="10332720" cy="234696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1680" y="-135241"/>
              <a:ext cx="10180320" cy="2328861"/>
            </a:xfrm>
            <a:prstGeom prst="rect">
              <a:avLst/>
            </a:prstGeom>
          </p:spPr>
        </p:pic>
      </p:grpSp>
      <p:sp>
        <p:nvSpPr>
          <p:cNvPr id="13" name="Rectángulo 12"/>
          <p:cNvSpPr/>
          <p:nvPr/>
        </p:nvSpPr>
        <p:spPr>
          <a:xfrm>
            <a:off x="3635638" y="1587972"/>
            <a:ext cx="1535430" cy="5038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/>
          <p:cNvSpPr/>
          <p:nvPr/>
        </p:nvSpPr>
        <p:spPr>
          <a:xfrm>
            <a:off x="11041380" y="3228976"/>
            <a:ext cx="1097110" cy="179260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/>
          <p:cNvSpPr/>
          <p:nvPr/>
        </p:nvSpPr>
        <p:spPr>
          <a:xfrm>
            <a:off x="7217037" y="1950720"/>
            <a:ext cx="4755887" cy="46481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85764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5802"/>
            <a:ext cx="1871663" cy="245745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441609" y="1846606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6848" y="1029122"/>
            <a:ext cx="7818120" cy="436664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601720" y="3808160"/>
            <a:ext cx="6365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Al </a:t>
            </a:r>
            <a:r>
              <a:rPr lang="es-419" sz="1500" b="1" dirty="0"/>
              <a:t>EDITAR</a:t>
            </a:r>
            <a:r>
              <a:rPr lang="es-419" sz="1500" dirty="0"/>
              <a:t> membresía</a:t>
            </a:r>
          </a:p>
          <a:p>
            <a:r>
              <a:rPr lang="es-419" sz="1500" dirty="0"/>
              <a:t>Se puede AGREGAR </a:t>
            </a:r>
            <a:r>
              <a:rPr lang="es-419" sz="1500" b="1" dirty="0"/>
              <a:t>Funciones Adicionales </a:t>
            </a:r>
            <a:r>
              <a:rPr lang="es-419" sz="1500" dirty="0"/>
              <a:t>(antes FUNCIONES Auxiliares)</a:t>
            </a:r>
          </a:p>
          <a:p>
            <a:r>
              <a:rPr lang="es-419" sz="1500" dirty="0"/>
              <a:t>Con el mismo “ID”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 flipH="1" flipV="1">
            <a:off x="4389120" y="2438401"/>
            <a:ext cx="802640" cy="115046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9812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5802"/>
            <a:ext cx="1871663" cy="245745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609249" y="1984473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78979" y="4030491"/>
            <a:ext cx="3354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En este menú se puede:</a:t>
            </a:r>
          </a:p>
          <a:p>
            <a:r>
              <a:rPr lang="es-419" sz="1500" dirty="0"/>
              <a:t>CONSULTAR, AGREGAR Y EDITAR</a:t>
            </a:r>
          </a:p>
          <a:p>
            <a:r>
              <a:rPr lang="es-419" sz="1500" b="1" dirty="0"/>
              <a:t>Reuniones Generales.</a:t>
            </a:r>
          </a:p>
          <a:p>
            <a:endParaRPr lang="es-419" sz="1500" b="1" dirty="0"/>
          </a:p>
          <a:p>
            <a:r>
              <a:rPr lang="es-419" sz="1500" dirty="0"/>
              <a:t>Para consulta es importante identificar el sector anfitrión.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635" y="1135802"/>
            <a:ext cx="7811365" cy="4028282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V="1">
            <a:off x="3433243" y="3412369"/>
            <a:ext cx="1230197" cy="9860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7614000" y="1544371"/>
            <a:ext cx="2698399" cy="32709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11521440" y="4198177"/>
            <a:ext cx="670560" cy="9799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2615878" y="3179847"/>
            <a:ext cx="4998122" cy="207271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260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e and yellow&#10;&#10;Description automatically generated">
            <a:extLst>
              <a:ext uri="{FF2B5EF4-FFF2-40B4-BE49-F238E27FC236}">
                <a16:creationId xmlns:a16="http://schemas.microsoft.com/office/drawing/2014/main" id="{523D31FB-C508-48E6-A60B-D567817B98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682397" y="6457340"/>
            <a:ext cx="12000931" cy="379654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defTabSz="914354">
              <a:buClrTx/>
            </a:pPr>
            <a:r>
              <a:rPr lang="es-ES_tradnl" sz="1867" i="1" kern="1200" spc="3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ea typeface="+mn-ea"/>
                <a:cs typeface="Century Gothic"/>
              </a:rPr>
              <a:t>"Familias convertidas al amor de Dios, testimonio vivo de santidad</a:t>
            </a:r>
            <a:endParaRPr lang="es-MX" sz="1867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735007" y="235324"/>
            <a:ext cx="7364335" cy="610841"/>
          </a:xfrm>
          <a:prstGeom prst="rect">
            <a:avLst/>
          </a:prstGeom>
        </p:spPr>
        <p:txBody>
          <a:bodyPr vert="horz" lIns="0" tIns="45719" rIns="0" bIns="45719" rtlCol="0">
            <a:no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E48312"/>
              </a:buClr>
              <a:buNone/>
              <a:defRPr/>
            </a:pPr>
            <a:r>
              <a:rPr lang="es-MX" sz="4400" dirty="0">
                <a:solidFill>
                  <a:prstClr val="white"/>
                </a:solidFill>
              </a:rPr>
              <a:t>Por la Paz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110153" y="1456867"/>
            <a:ext cx="8206155" cy="4832090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 eaLnBrk="0" hangingPunct="0">
              <a:buClrTx/>
              <a:defRPr/>
            </a:pPr>
            <a:r>
              <a:rPr lang="es-MX" sz="2800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Protege a las familias,</a:t>
            </a:r>
          </a:p>
          <a:p>
            <a:pPr algn="ctr" defTabSz="914354" eaLnBrk="0" hangingPunct="0">
              <a:buClrTx/>
              <a:defRPr/>
            </a:pPr>
            <a:r>
              <a:rPr lang="es-MX" sz="2800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 nuestros niños, adolescentes y jóvenes, </a:t>
            </a:r>
          </a:p>
          <a:p>
            <a:pPr algn="ctr" defTabSz="914354" eaLnBrk="0" hangingPunct="0">
              <a:buClrTx/>
              <a:defRPr/>
            </a:pPr>
            <a:r>
              <a:rPr lang="es-MX" sz="2800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 nuestros pueblos y comunidades.</a:t>
            </a:r>
          </a:p>
          <a:p>
            <a:pPr algn="ctr" defTabSz="914354" eaLnBrk="0" hangingPunct="0">
              <a:buClrTx/>
              <a:defRPr/>
            </a:pPr>
            <a:endParaRPr lang="es-MX" sz="2800" kern="1200" dirty="0">
              <a:solidFill>
                <a:prstClr val="black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algn="ctr" defTabSz="914354" eaLnBrk="0" hangingPunct="0">
              <a:buClrTx/>
              <a:defRPr/>
            </a:pPr>
            <a:r>
              <a:rPr lang="es-MX" sz="2800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Que como discípulos misioneros tuyos,</a:t>
            </a:r>
          </a:p>
          <a:p>
            <a:pPr algn="ctr" defTabSz="914354" eaLnBrk="0" hangingPunct="0">
              <a:buClrTx/>
              <a:defRPr/>
            </a:pPr>
            <a:r>
              <a:rPr lang="es-MX" sz="2800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ciudadanos responsables,</a:t>
            </a:r>
          </a:p>
          <a:p>
            <a:pPr algn="ctr" defTabSz="914354" eaLnBrk="0" hangingPunct="0">
              <a:buClrTx/>
              <a:defRPr/>
            </a:pPr>
            <a:r>
              <a:rPr lang="es-MX" sz="2800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sepamos ser promotores de justicia y de paz, </a:t>
            </a:r>
          </a:p>
          <a:p>
            <a:pPr algn="ctr" defTabSz="914354" eaLnBrk="0" hangingPunct="0">
              <a:buClrTx/>
              <a:defRPr/>
            </a:pPr>
            <a:r>
              <a:rPr lang="es-MX" sz="2800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para que en ti, </a:t>
            </a:r>
          </a:p>
          <a:p>
            <a:pPr algn="ctr" defTabSz="914354" eaLnBrk="0" hangingPunct="0">
              <a:buClrTx/>
              <a:defRPr/>
            </a:pPr>
            <a:r>
              <a:rPr lang="es-MX" sz="2800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nuestro pueblo tenga vida digna. </a:t>
            </a:r>
          </a:p>
          <a:p>
            <a:pPr algn="ctr" defTabSz="914354" eaLnBrk="0" hangingPunct="0">
              <a:buClrTx/>
              <a:defRPr/>
            </a:pPr>
            <a:endParaRPr lang="es-MX" sz="2800" kern="1200" dirty="0">
              <a:solidFill>
                <a:prstClr val="black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algn="ctr" defTabSz="914354" eaLnBrk="0" hangingPunct="0">
              <a:buClrTx/>
              <a:defRPr/>
            </a:pPr>
            <a:r>
              <a:rPr lang="es-MX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Amén.</a:t>
            </a:r>
            <a:endParaRPr lang="es-MX" sz="16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3926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5802"/>
            <a:ext cx="1871663" cy="245745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609249" y="1984473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0" y="4638539"/>
            <a:ext cx="3354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Es importante: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419" sz="1500" dirty="0"/>
              <a:t>Indicar que se muestra en Agenda de MFC.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419" sz="1500" dirty="0"/>
              <a:t>Grabar y actualizar para poder registrar por código “QR” la asistencia de membresía.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2252" y="1135802"/>
            <a:ext cx="5063896" cy="3014224"/>
          </a:xfrm>
          <a:prstGeom prst="rect">
            <a:avLst/>
          </a:prstGeom>
        </p:spPr>
      </p:pic>
      <p:cxnSp>
        <p:nvCxnSpPr>
          <p:cNvPr id="6" name="Conector recto de flecha 5"/>
          <p:cNvCxnSpPr>
            <a:stCxn id="10" idx="3"/>
            <a:endCxn id="12" idx="1"/>
          </p:cNvCxnSpPr>
          <p:nvPr/>
        </p:nvCxnSpPr>
        <p:spPr>
          <a:xfrm flipV="1">
            <a:off x="3354264" y="4585705"/>
            <a:ext cx="1927491" cy="79149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2252" y="4422906"/>
            <a:ext cx="5065541" cy="185122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281755" y="4422906"/>
            <a:ext cx="1975572" cy="32559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3354264" y="5540002"/>
            <a:ext cx="2178435" cy="49040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8766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5802"/>
            <a:ext cx="1871663" cy="245745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414718" y="2288497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545237" y="3914721"/>
            <a:ext cx="520329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La modificación o Cambios Express: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Se puede realizar después de haberse registrado en línea o en forma tradicional.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Este cambio o actualización son cambios “Rápidos” con algunos datos del formato de inscripción.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Recuerden dar </a:t>
            </a:r>
            <a:r>
              <a:rPr lang="es-419" sz="1500" dirty="0" err="1"/>
              <a:t>click</a:t>
            </a:r>
            <a:r>
              <a:rPr lang="es-419" sz="1500" dirty="0"/>
              <a:t> en “Guardar” para que se actualicen datos.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No olvidar que los cambios de Promotores de EB y Zonales deberán realizarlos al formar equipos.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638" y="1072570"/>
            <a:ext cx="7297361" cy="278505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933210" y="1422966"/>
            <a:ext cx="6258789" cy="24346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4071938" y="2828927"/>
            <a:ext cx="1861272" cy="12198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Imagen 5" descr="&lt;strong&gt;Actualizar&lt;/strong&gt; PrestaShop 1.6.x a la versión estable disponibl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993" y="4048792"/>
            <a:ext cx="2920140" cy="17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825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5802"/>
            <a:ext cx="1871663" cy="245745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955612" y="2490910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0" y="3998766"/>
            <a:ext cx="3392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Las Reuniones Funcionales: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1500" dirty="0"/>
              <a:t>Son necesarias para trabajar de cerca con las áreas homologas de sector.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1500" dirty="0"/>
              <a:t>La asistencia se puede y debe registrar a través de la credencial.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0190" y="1113228"/>
            <a:ext cx="8173933" cy="414100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1613920" y="3718560"/>
            <a:ext cx="578080" cy="153567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4145280" y="2651760"/>
            <a:ext cx="637224" cy="4267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2484120" y="2883214"/>
            <a:ext cx="1661160" cy="1178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1620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5802"/>
            <a:ext cx="1871663" cy="245745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955612" y="2490910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0" y="3998766"/>
            <a:ext cx="339265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Las Reuniones Funcionales: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1500" dirty="0"/>
              <a:t>Son necesarias para trabajar de cerca con las áreas homologas de sector.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1500" dirty="0"/>
              <a:t>La asistencia se puede y debe registrar a través de la credencial.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1500" dirty="0"/>
              <a:t>La programación y edición la pueden realizar TODAS las áreas diocesanas.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1303" y="2846790"/>
            <a:ext cx="4421385" cy="328363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422" y="1097967"/>
            <a:ext cx="5696578" cy="3138754"/>
          </a:xfrm>
          <a:prstGeom prst="rect">
            <a:avLst/>
          </a:prstGeom>
        </p:spPr>
      </p:pic>
      <p:pic>
        <p:nvPicPr>
          <p:cNvPr id="6" name="Imagen 5" descr="Coworking: la forma de trabajar de la sociedad red ...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472" y="1135802"/>
            <a:ext cx="1758950" cy="17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209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1016" y="5096015"/>
            <a:ext cx="7746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La Formación de Equipos Básicos: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1500" dirty="0"/>
              <a:t>Son FUNDAMENTALES para el buen funcionamiento del CBF.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1500" dirty="0"/>
              <a:t>Es importante realizar dicha actividad antes de iniciar el nuevo CBF.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1500" dirty="0"/>
              <a:t>Siga las indicaciones propuesta en la parte superior del formulario.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8502"/>
            <a:ext cx="1828798" cy="2600325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303971" y="1921859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3249" y="1286250"/>
            <a:ext cx="8788751" cy="344424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403249" y="2628899"/>
            <a:ext cx="8788751" cy="8637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43281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8502"/>
            <a:ext cx="1828798" cy="2600325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303971" y="1921859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6" name="Grupo 5"/>
          <p:cNvGrpSpPr/>
          <p:nvPr/>
        </p:nvGrpSpPr>
        <p:grpSpPr>
          <a:xfrm>
            <a:off x="3717864" y="1115591"/>
            <a:ext cx="7366122" cy="4867271"/>
            <a:chOff x="2011680" y="1595653"/>
            <a:chExt cx="8550542" cy="517356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1680" y="1595653"/>
              <a:ext cx="8229600" cy="1576929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1680" y="3172582"/>
              <a:ext cx="8550542" cy="3596640"/>
            </a:xfrm>
            <a:prstGeom prst="rect">
              <a:avLst/>
            </a:prstGeom>
          </p:spPr>
        </p:pic>
      </p:grpSp>
      <p:sp>
        <p:nvSpPr>
          <p:cNvPr id="12" name="Rectángulo 11"/>
          <p:cNvSpPr/>
          <p:nvPr/>
        </p:nvSpPr>
        <p:spPr>
          <a:xfrm>
            <a:off x="7400925" y="2157413"/>
            <a:ext cx="1100138" cy="40005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 descr="SMPlayer - Wikipedi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7" y="4700838"/>
            <a:ext cx="1215891" cy="121589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0" y="4146840"/>
            <a:ext cx="38433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Para reforzar el proceso sugerimos que consulte y estudie el Video-Tutorial</a:t>
            </a:r>
            <a:endParaRPr lang="es-419" sz="1500" dirty="0"/>
          </a:p>
        </p:txBody>
      </p:sp>
      <p:cxnSp>
        <p:nvCxnSpPr>
          <p:cNvPr id="14" name="Conector recto de flecha 13"/>
          <p:cNvCxnSpPr>
            <a:stCxn id="13" idx="0"/>
          </p:cNvCxnSpPr>
          <p:nvPr/>
        </p:nvCxnSpPr>
        <p:spPr>
          <a:xfrm flipV="1">
            <a:off x="1921669" y="1428750"/>
            <a:ext cx="2315033" cy="271809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4889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8502"/>
            <a:ext cx="1828798" cy="2600325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303971" y="2348664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3639" y="1288288"/>
            <a:ext cx="9585961" cy="220980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029200" y="1859280"/>
            <a:ext cx="4800600" cy="11582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5956496" y="3648827"/>
            <a:ext cx="6083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Para consultar las asistencia al CBF de equiperos debemos: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Seleccionar el sector.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Nivel, Zona y Equipo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Considerando que solo aplica para equiperos con estatus ALTA</a:t>
            </a:r>
          </a:p>
        </p:txBody>
      </p:sp>
      <p:pic>
        <p:nvPicPr>
          <p:cNvPr id="6" name="Imagen 5" descr="Business Meeting Of Team Group 3d &lt;strong&gt;People&lt;/strong&gt; — Stock Photo ...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520" y1="19661" x2="7520" y2="19661"/>
                        <a14:foregroundMark x1="48340" y1="20703" x2="48340" y2="20703"/>
                        <a14:foregroundMark x1="23926" y1="16406" x2="23926" y2="16406"/>
                        <a14:backgroundMark x1="13965" y1="4427" x2="13965" y2="4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253" y="3704013"/>
            <a:ext cx="3154639" cy="236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28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8502"/>
            <a:ext cx="1828798" cy="2600325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303971" y="2348664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440" y="1120064"/>
            <a:ext cx="10195560" cy="344424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202680" y="2057400"/>
            <a:ext cx="5989320" cy="25069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 descr="Business Meeting Of Team Group 3d &lt;strong&gt;People&lt;/strong&gt; — Stock Photo ...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520" y1="19661" x2="7520" y2="19661"/>
                        <a14:foregroundMark x1="48340" y1="20703" x2="48340" y2="20703"/>
                        <a14:foregroundMark x1="23926" y1="16406" x2="23926" y2="16406"/>
                        <a14:backgroundMark x1="13965" y1="4427" x2="13965" y2="4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4304"/>
            <a:ext cx="2190726" cy="164304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825432" y="4877994"/>
            <a:ext cx="3941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Las asistencias en esta consulta son: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Al Ciclo Básico de Formación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Reuniones generales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Momentos Fuertes.</a:t>
            </a:r>
          </a:p>
        </p:txBody>
      </p:sp>
    </p:spTree>
    <p:extLst>
      <p:ext uri="{BB962C8B-B14F-4D97-AF65-F5344CB8AC3E}">
        <p14:creationId xmlns:p14="http://schemas.microsoft.com/office/powerpoint/2010/main" val="31086795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8502"/>
            <a:ext cx="1828798" cy="2600325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425601" y="2734286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0280" y="1090690"/>
            <a:ext cx="9951720" cy="350520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585810" y="3232682"/>
            <a:ext cx="7606190" cy="13632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269689" y="4837317"/>
            <a:ext cx="39411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En esta consulta de Evaluaciones: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Devuelve los números del 0 al 10 que el PEB asienta en Evaluación de equiperos (consultar la tabla de equivalencia).</a:t>
            </a:r>
          </a:p>
        </p:txBody>
      </p:sp>
    </p:spTree>
    <p:extLst>
      <p:ext uri="{BB962C8B-B14F-4D97-AF65-F5344CB8AC3E}">
        <p14:creationId xmlns:p14="http://schemas.microsoft.com/office/powerpoint/2010/main" val="33470393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8502"/>
            <a:ext cx="1828798" cy="2600325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425601" y="2734286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244455" y="5865403"/>
            <a:ext cx="71850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TABLA DE EQUIVALENCIA (RANGOS DE EVALUACIONES) QUE ORIENTA AL PEB Y P. E. ZONAL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85" t="17084" r="11347" b="17291"/>
          <a:stretch/>
        </p:blipFill>
        <p:spPr>
          <a:xfrm>
            <a:off x="2575560" y="1048502"/>
            <a:ext cx="841248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30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"/>
          <p:cNvSpPr/>
          <p:nvPr/>
        </p:nvSpPr>
        <p:spPr>
          <a:xfrm>
            <a:off x="0" y="0"/>
            <a:ext cx="46193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Teams</a:t>
            </a:r>
            <a:r>
              <a:rPr lang="en-US" sz="3600" b="1" i="0" u="none" strike="noStrike" cap="none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</a:t>
            </a:r>
            <a:r>
              <a:rPr lang="en-US" sz="3600" b="1" i="0" u="none" strike="noStrike" cap="none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Contenido</a:t>
            </a:r>
            <a:endParaRPr dirty="0"/>
          </a:p>
        </p:txBody>
      </p:sp>
      <p:sp>
        <p:nvSpPr>
          <p:cNvPr id="170" name="Google Shape;170;p2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2" descr="http://www.descargarbasededatos.com/48-77-large/base-de-datos-del-informatic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2"/>
          <p:cNvGrpSpPr/>
          <p:nvPr/>
        </p:nvGrpSpPr>
        <p:grpSpPr>
          <a:xfrm>
            <a:off x="5445159" y="1802508"/>
            <a:ext cx="4905658" cy="3424321"/>
            <a:chOff x="0" y="30684"/>
            <a:chExt cx="4905658" cy="3424321"/>
          </a:xfrm>
        </p:grpSpPr>
        <p:sp>
          <p:nvSpPr>
            <p:cNvPr id="173" name="Google Shape;173;p2"/>
            <p:cNvSpPr/>
            <p:nvPr/>
          </p:nvSpPr>
          <p:spPr>
            <a:xfrm>
              <a:off x="0" y="30684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 txBox="1"/>
            <p:nvPr/>
          </p:nvSpPr>
          <p:spPr>
            <a:xfrm>
              <a:off x="37467" y="68151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Importancia y Beneficios BDW</a:t>
              </a: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0" y="9162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 txBox="1"/>
            <p:nvPr/>
          </p:nvSpPr>
          <p:spPr>
            <a:xfrm>
              <a:off x="37467" y="9537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Directrices y Compromisos</a:t>
              </a: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0" y="18018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 txBox="1"/>
            <p:nvPr/>
          </p:nvSpPr>
          <p:spPr>
            <a:xfrm>
              <a:off x="37467" y="18393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Básicas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de BDW</a:t>
              </a:r>
              <a:endParaRPr dirty="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0" y="26874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 txBox="1"/>
            <p:nvPr/>
          </p:nvSpPr>
          <p:spPr>
            <a:xfrm>
              <a:off x="37467" y="27249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por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Rol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en la BDW</a:t>
              </a:r>
              <a:endParaRPr dirty="0"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8502"/>
            <a:ext cx="1828798" cy="2600325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436844" y="2979145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1143000"/>
            <a:ext cx="8671560" cy="365323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4837317"/>
            <a:ext cx="4810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En esta consulta de Evaluaciones de Promotores de EB en Reunión zonal: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Podremos consultar datos como se muestra en la imagen.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Editar reuniones para agregar Promotores de EB que provengan de otro equipo Zonal.</a:t>
            </a:r>
          </a:p>
        </p:txBody>
      </p:sp>
    </p:spTree>
    <p:extLst>
      <p:ext uri="{BB962C8B-B14F-4D97-AF65-F5344CB8AC3E}">
        <p14:creationId xmlns:p14="http://schemas.microsoft.com/office/powerpoint/2010/main" val="24924409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8502"/>
            <a:ext cx="1828798" cy="2600325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654490" y="3236785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0" y="4837317"/>
            <a:ext cx="481031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En esta consulta de Evaluaciones de equiperos: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Podremos consultar datos como se muestra en la imagen.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Editar reuniones para agregar equiperos que provengan de otro equipo.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5164" y="1014641"/>
            <a:ext cx="8016835" cy="38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004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9080" y="4664765"/>
            <a:ext cx="4810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Como Área I Diocesana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Podremos consultar y estudiar Videos-Tutoriales específicos para desarrollar mejor nuestras  actividades en el sistema de BDW.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De igual manera consultar y editar los Videos-Tutoriales de Conceptos </a:t>
            </a:r>
            <a:r>
              <a:rPr lang="es-419" sz="1500" dirty="0" err="1"/>
              <a:t>Basicos</a:t>
            </a:r>
            <a:r>
              <a:rPr lang="es-419" sz="1500" dirty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6469"/>
            <a:ext cx="11978640" cy="2738835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904965" y="2773095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0" name="Conector recto de flecha 9"/>
          <p:cNvCxnSpPr>
            <a:stCxn id="9" idx="0"/>
          </p:cNvCxnSpPr>
          <p:nvPr/>
        </p:nvCxnSpPr>
        <p:spPr>
          <a:xfrm flipV="1">
            <a:off x="2664236" y="2164080"/>
            <a:ext cx="3369102" cy="25006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>
            <a:stCxn id="9" idx="0"/>
          </p:cNvCxnSpPr>
          <p:nvPr/>
        </p:nvCxnSpPr>
        <p:spPr>
          <a:xfrm flipV="1">
            <a:off x="2664236" y="1783080"/>
            <a:ext cx="1429792" cy="28816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4094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35" descr="http://www.descargarbasededatos.com/48-77-large/base-de-datos-del-informatic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912" y="1608749"/>
            <a:ext cx="3401923" cy="34328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668270005"/>
              </p:ext>
            </p:extLst>
          </p:nvPr>
        </p:nvGraphicFramePr>
        <p:xfrm>
          <a:off x="4419600" y="1051560"/>
          <a:ext cx="6667500" cy="501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868048" y="129028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Equipo Coordinador Diocesano</a:t>
            </a:r>
          </a:p>
        </p:txBody>
      </p:sp>
    </p:spTree>
    <p:extLst>
      <p:ext uri="{BB962C8B-B14F-4D97-AF65-F5344CB8AC3E}">
        <p14:creationId xmlns:p14="http://schemas.microsoft.com/office/powerpoint/2010/main" val="2271080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656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7967"/>
            <a:ext cx="1844040" cy="2362200"/>
          </a:xfrm>
          <a:prstGeom prst="rect">
            <a:avLst/>
          </a:prstGeom>
        </p:spPr>
      </p:pic>
      <p:sp>
        <p:nvSpPr>
          <p:cNvPr id="11" name="Flecha izquierda 10"/>
          <p:cNvSpPr/>
          <p:nvPr/>
        </p:nvSpPr>
        <p:spPr>
          <a:xfrm>
            <a:off x="1844040" y="1492935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>
            <a:off x="0" y="4017678"/>
            <a:ext cx="47687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La información que se obtiene solo considera a membresía  con estatus ALTA.</a:t>
            </a:r>
          </a:p>
          <a:p>
            <a:endParaRPr lang="es-419" sz="1500" dirty="0"/>
          </a:p>
          <a:p>
            <a:r>
              <a:rPr lang="es-419" sz="1500" b="1" dirty="0"/>
              <a:t>Es importante retroalimentar periódicamente al ECD para su conocimiento y apoyo.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056" y="1126094"/>
            <a:ext cx="3978532" cy="1401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Conector recto de flecha 14"/>
          <p:cNvCxnSpPr/>
          <p:nvPr/>
        </p:nvCxnSpPr>
        <p:spPr>
          <a:xfrm flipV="1">
            <a:off x="2081320" y="2327783"/>
            <a:ext cx="1652480" cy="171946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0856" y="2616417"/>
            <a:ext cx="5493744" cy="369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307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656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7967"/>
            <a:ext cx="1844040" cy="2362200"/>
          </a:xfrm>
          <a:prstGeom prst="rect">
            <a:avLst/>
          </a:prstGeom>
        </p:spPr>
      </p:pic>
      <p:sp>
        <p:nvSpPr>
          <p:cNvPr id="11" name="Flecha izquierda 10"/>
          <p:cNvSpPr/>
          <p:nvPr/>
        </p:nvSpPr>
        <p:spPr>
          <a:xfrm>
            <a:off x="1385384" y="1899013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3229424" y="1696625"/>
            <a:ext cx="7225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2800" b="1" dirty="0">
                <a:solidFill>
                  <a:srgbClr val="FF0000"/>
                </a:solidFill>
              </a:rPr>
              <a:t>ESTE FORMULARIO DE CONSULTA Y EDICION YA NO APLICA COMO RESPONSABILIDAD DE AREA II DIOCESANA Y DE SECTOR</a:t>
            </a:r>
          </a:p>
        </p:txBody>
      </p:sp>
    </p:spTree>
    <p:extLst>
      <p:ext uri="{BB962C8B-B14F-4D97-AF65-F5344CB8AC3E}">
        <p14:creationId xmlns:p14="http://schemas.microsoft.com/office/powerpoint/2010/main" val="368256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656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7967"/>
            <a:ext cx="1844040" cy="2362200"/>
          </a:xfrm>
          <a:prstGeom prst="rect">
            <a:avLst/>
          </a:prstGeom>
        </p:spPr>
      </p:pic>
      <p:sp>
        <p:nvSpPr>
          <p:cNvPr id="11" name="Flecha izquierda 10"/>
          <p:cNvSpPr/>
          <p:nvPr/>
        </p:nvSpPr>
        <p:spPr>
          <a:xfrm>
            <a:off x="1072400" y="2166011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1097967"/>
            <a:ext cx="7848600" cy="431137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4415116"/>
            <a:ext cx="476877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Los eventos propios de Área II que se pueden AGREGAR o EDITAR son: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Curso Preparación Inmediata al Matrimonio (CPIM).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Formación en el Amor.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Taller para padres.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Somos Familia de Dios</a:t>
            </a:r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1844040" y="3369353"/>
            <a:ext cx="2762684" cy="11305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11783028" y="4328932"/>
            <a:ext cx="408973" cy="108040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02200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656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7967"/>
            <a:ext cx="1844040" cy="2362200"/>
          </a:xfrm>
          <a:prstGeom prst="rect">
            <a:avLst/>
          </a:prstGeom>
        </p:spPr>
      </p:pic>
      <p:sp>
        <p:nvSpPr>
          <p:cNvPr id="11" name="Flecha izquierda 10"/>
          <p:cNvSpPr/>
          <p:nvPr/>
        </p:nvSpPr>
        <p:spPr>
          <a:xfrm>
            <a:off x="1072400" y="2166011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1241544"/>
            <a:ext cx="7848600" cy="152313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9743440" y="1241544"/>
            <a:ext cx="1849120" cy="15231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4297897" y="4210110"/>
            <a:ext cx="47687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Los ASISTENTES a diferentes eventos de Servicios Institucionales de Área II pueden ser membresía del MFC o de la comunidad (NO MFC).</a:t>
            </a:r>
          </a:p>
        </p:txBody>
      </p:sp>
      <p:cxnSp>
        <p:nvCxnSpPr>
          <p:cNvPr id="15" name="Conector recto de flecha 14"/>
          <p:cNvCxnSpPr>
            <a:stCxn id="8" idx="3"/>
          </p:cNvCxnSpPr>
          <p:nvPr/>
        </p:nvCxnSpPr>
        <p:spPr>
          <a:xfrm flipV="1">
            <a:off x="9066667" y="2829592"/>
            <a:ext cx="1381342" cy="177293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Imagen 4" descr="El &lt;strong&gt;servicio&lt;/strong&gt; en la &lt;strong&gt;iglesia&lt;/strong&gt; - La Bibl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" y="3982333"/>
            <a:ext cx="2767965" cy="227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335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656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II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0" y="3998766"/>
            <a:ext cx="339265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Las Reuniones Funcionales: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1500" dirty="0"/>
              <a:t>Son necesarias para trabajar de cerca con las áreas homologas de sector.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1500" dirty="0"/>
              <a:t>La asistencia se puede y debe registrar a través de la credencial.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419" sz="1500" dirty="0"/>
              <a:t>La programación y edición la pueden realizar TODAS las áreas diocesanas.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1303" y="2846790"/>
            <a:ext cx="4421385" cy="328363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422" y="1097967"/>
            <a:ext cx="5696578" cy="3138754"/>
          </a:xfrm>
          <a:prstGeom prst="rect">
            <a:avLst/>
          </a:prstGeom>
        </p:spPr>
      </p:pic>
      <p:pic>
        <p:nvPicPr>
          <p:cNvPr id="6" name="Imagen 5" descr="Coworking: la forma de trabajar de la sociedad red ...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472" y="1135802"/>
            <a:ext cx="1758950" cy="17589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7967"/>
            <a:ext cx="1844040" cy="2362200"/>
          </a:xfrm>
          <a:prstGeom prst="rect">
            <a:avLst/>
          </a:prstGeom>
        </p:spPr>
      </p:pic>
      <p:sp>
        <p:nvSpPr>
          <p:cNvPr id="12" name="Flecha izquierda 11"/>
          <p:cNvSpPr/>
          <p:nvPr/>
        </p:nvSpPr>
        <p:spPr>
          <a:xfrm>
            <a:off x="1098005" y="2615696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72598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656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II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9080" y="4664765"/>
            <a:ext cx="4810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Como Área II Diocesana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Podremos consultar y estudiar Videos-Tutoriales específicos para desarrollar mejor nuestras  actividades en el sistema de BDW.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De igual manera consultar y editar los Videos-Tutoriales de Conceptos Básicos.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446" y="1220139"/>
            <a:ext cx="11803784" cy="2216095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135428" y="2433688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1" name="Conector recto de flecha 10"/>
          <p:cNvCxnSpPr>
            <a:stCxn id="9" idx="0"/>
          </p:cNvCxnSpPr>
          <p:nvPr/>
        </p:nvCxnSpPr>
        <p:spPr>
          <a:xfrm flipV="1">
            <a:off x="2664236" y="2623715"/>
            <a:ext cx="3599404" cy="20410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stCxn id="9" idx="0"/>
          </p:cNvCxnSpPr>
          <p:nvPr/>
        </p:nvCxnSpPr>
        <p:spPr>
          <a:xfrm flipV="1">
            <a:off x="2664236" y="2087880"/>
            <a:ext cx="1968724" cy="25768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08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"/>
          <p:cNvSpPr/>
          <p:nvPr/>
        </p:nvSpPr>
        <p:spPr>
          <a:xfrm>
            <a:off x="0" y="0"/>
            <a:ext cx="46193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Teams</a:t>
            </a:r>
            <a:r>
              <a:rPr lang="en-US" sz="3600" b="1" i="0" u="none" strike="noStrike" cap="none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</a:t>
            </a:r>
            <a:r>
              <a:rPr lang="es-MX" sz="3600" b="1" i="0" u="none" strike="noStrike" cap="none" dirty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Contenido</a:t>
            </a:r>
            <a:endParaRPr lang="es-MX" dirty="0"/>
          </a:p>
        </p:txBody>
      </p:sp>
      <p:sp>
        <p:nvSpPr>
          <p:cNvPr id="190" name="Google Shape;190;p3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s-MX" sz="1800" b="1" i="1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" descr="http://www.descargarbasededatos.com/48-77-large/base-de-datos-del-informatic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3"/>
          <p:cNvGrpSpPr/>
          <p:nvPr/>
        </p:nvGrpSpPr>
        <p:grpSpPr>
          <a:xfrm>
            <a:off x="5130833" y="1802508"/>
            <a:ext cx="4905658" cy="3424321"/>
            <a:chOff x="0" y="30684"/>
            <a:chExt cx="4905658" cy="3424321"/>
          </a:xfrm>
        </p:grpSpPr>
        <p:sp>
          <p:nvSpPr>
            <p:cNvPr id="193" name="Google Shape;193;p3"/>
            <p:cNvSpPr/>
            <p:nvPr/>
          </p:nvSpPr>
          <p:spPr>
            <a:xfrm>
              <a:off x="0" y="30684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194;p3"/>
            <p:cNvSpPr txBox="1"/>
            <p:nvPr/>
          </p:nvSpPr>
          <p:spPr>
            <a:xfrm>
              <a:off x="37467" y="68151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s-MX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Importancia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y </a:t>
              </a:r>
              <a:r>
                <a:rPr lang="es-MX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Beneficios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BDW</a:t>
              </a:r>
              <a:endParaRPr dirty="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0" y="9162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196;p3"/>
            <p:cNvSpPr txBox="1"/>
            <p:nvPr/>
          </p:nvSpPr>
          <p:spPr>
            <a:xfrm>
              <a:off x="37467" y="9537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Directrices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y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Compromisos</a:t>
              </a:r>
              <a:endParaRPr dirty="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0" y="18018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 txBox="1"/>
            <p:nvPr/>
          </p:nvSpPr>
          <p:spPr>
            <a:xfrm>
              <a:off x="37467" y="18393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Básicas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de BDW</a:t>
              </a:r>
              <a:endParaRPr dirty="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0" y="26874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 txBox="1"/>
            <p:nvPr/>
          </p:nvSpPr>
          <p:spPr>
            <a:xfrm>
              <a:off x="37467" y="27249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por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Rol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en la BDW</a:t>
              </a:r>
              <a:endParaRPr dirty="0"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35" descr="http://www.descargarbasededatos.com/48-77-large/base-de-datos-del-informatic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912" y="1608749"/>
            <a:ext cx="3401923" cy="34328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787347915"/>
              </p:ext>
            </p:extLst>
          </p:nvPr>
        </p:nvGraphicFramePr>
        <p:xfrm>
          <a:off x="4419600" y="1051560"/>
          <a:ext cx="6667500" cy="501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868048" y="129028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Equipo Coordinador Diocesano</a:t>
            </a:r>
          </a:p>
        </p:txBody>
      </p:sp>
    </p:spTree>
    <p:extLst>
      <p:ext uri="{BB962C8B-B14F-4D97-AF65-F5344CB8AC3E}">
        <p14:creationId xmlns:p14="http://schemas.microsoft.com/office/powerpoint/2010/main" val="11006331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III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1392"/>
            <a:ext cx="1828800" cy="271272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828800" y="1569619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830" y="2103120"/>
            <a:ext cx="6378734" cy="419136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006" y="1054126"/>
            <a:ext cx="5029200" cy="1615440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2685006" y="2708055"/>
            <a:ext cx="1017912" cy="216714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0" y="4792725"/>
            <a:ext cx="47687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La información que se obtiene solo considera a membresía  con estatus ALTA.</a:t>
            </a:r>
          </a:p>
          <a:p>
            <a:endParaRPr lang="es-419" sz="1500" dirty="0"/>
          </a:p>
          <a:p>
            <a:r>
              <a:rPr lang="es-419" sz="1500" b="1" dirty="0"/>
              <a:t>Es importante retroalimentar periódicamente al ECD para su conocimiento y apoyo.</a:t>
            </a:r>
          </a:p>
        </p:txBody>
      </p:sp>
    </p:spTree>
    <p:extLst>
      <p:ext uri="{BB962C8B-B14F-4D97-AF65-F5344CB8AC3E}">
        <p14:creationId xmlns:p14="http://schemas.microsoft.com/office/powerpoint/2010/main" val="40001279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III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8603" y="1040664"/>
            <a:ext cx="8203397" cy="435429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8912" y="4051278"/>
            <a:ext cx="389383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En este formulario podemos: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b="1" dirty="0"/>
              <a:t>CONSULTAR</a:t>
            </a:r>
            <a:r>
              <a:rPr lang="es-419" sz="1500" dirty="0"/>
              <a:t> y </a:t>
            </a:r>
            <a:r>
              <a:rPr lang="es-419" sz="1500" b="1" dirty="0"/>
              <a:t>REGISTRAR</a:t>
            </a:r>
            <a:r>
              <a:rPr lang="es-419" sz="1500" dirty="0"/>
              <a:t> las aportaciones de ofrendas mensuales por Matrimonio, Joven y </a:t>
            </a:r>
            <a:r>
              <a:rPr lang="es-419" sz="1500" dirty="0" err="1"/>
              <a:t>MaRes</a:t>
            </a:r>
            <a:endParaRPr lang="es-419" sz="1500" b="1" dirty="0"/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Obtener un estimado de aportaciones por CBF.</a:t>
            </a:r>
          </a:p>
          <a:p>
            <a:pPr marL="342900" indent="-342900">
              <a:buFont typeface="+mj-lt"/>
              <a:buAutoNum type="arabicPeriod"/>
            </a:pPr>
            <a:r>
              <a:rPr lang="es-419" sz="1500" dirty="0"/>
              <a:t>Obtener reporte y exportar a </a:t>
            </a:r>
            <a:r>
              <a:rPr lang="es-419" sz="1500" dirty="0" err="1"/>
              <a:t>Excell</a:t>
            </a:r>
            <a:r>
              <a:rPr lang="es-419" sz="1500" dirty="0"/>
              <a:t> para informar a los sectores de su avance.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1725153" y="4051278"/>
            <a:ext cx="466847" cy="13436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1392"/>
            <a:ext cx="1828800" cy="2712720"/>
          </a:xfrm>
          <a:prstGeom prst="rect">
            <a:avLst/>
          </a:prstGeom>
        </p:spPr>
      </p:pic>
      <p:sp>
        <p:nvSpPr>
          <p:cNvPr id="14" name="Flecha izquierda 13"/>
          <p:cNvSpPr/>
          <p:nvPr/>
        </p:nvSpPr>
        <p:spPr>
          <a:xfrm>
            <a:off x="1828799" y="2157168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Cerrar llave 14"/>
          <p:cNvSpPr/>
          <p:nvPr/>
        </p:nvSpPr>
        <p:spPr>
          <a:xfrm>
            <a:off x="1478280" y="2011751"/>
            <a:ext cx="250508" cy="693350"/>
          </a:xfrm>
          <a:prstGeom prst="rightBrace">
            <a:avLst>
              <a:gd name="adj1" fmla="val 38751"/>
              <a:gd name="adj2" fmla="val 50000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9554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III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1392"/>
            <a:ext cx="1828800" cy="271272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1828799" y="2157168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-118118" y="5127064"/>
            <a:ext cx="38938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/>
              <a:t>Al editar nos permite agregar o registrar las aportaciones para Matrimonios, Jóvenes y </a:t>
            </a:r>
            <a:r>
              <a:rPr lang="es-419" sz="1500" b="1" dirty="0" err="1"/>
              <a:t>MaRes</a:t>
            </a:r>
            <a:endParaRPr lang="es-419" sz="15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5175" y="1101392"/>
            <a:ext cx="5386388" cy="441483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385175" y="2347195"/>
            <a:ext cx="5386388" cy="25391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3" name="Conector recto de flecha 12"/>
          <p:cNvCxnSpPr/>
          <p:nvPr/>
        </p:nvCxnSpPr>
        <p:spPr>
          <a:xfrm flipV="1">
            <a:off x="1929302" y="3814112"/>
            <a:ext cx="2455873" cy="13129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errar llave 6"/>
          <p:cNvSpPr/>
          <p:nvPr/>
        </p:nvSpPr>
        <p:spPr>
          <a:xfrm>
            <a:off x="1478280" y="2011751"/>
            <a:ext cx="250508" cy="693350"/>
          </a:xfrm>
          <a:prstGeom prst="rightBrace">
            <a:avLst>
              <a:gd name="adj1" fmla="val 38751"/>
              <a:gd name="adj2" fmla="val 50000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62421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III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59080" y="4664765"/>
            <a:ext cx="4810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Como Área III Diocesana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Podremos consultar y estudiar Videos-Tutoriales específicos para desarrollar mejor nuestras  actividades en el sistema de BDW.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419" sz="1500" dirty="0"/>
              <a:t>De igual manera consultar y editar los Videos-Tutoriales de Conceptos Básicos.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8597"/>
            <a:ext cx="11948160" cy="2148840"/>
          </a:xfrm>
          <a:prstGeom prst="rect">
            <a:avLst/>
          </a:prstGeom>
        </p:spPr>
      </p:pic>
      <p:cxnSp>
        <p:nvCxnSpPr>
          <p:cNvPr id="15" name="Conector recto de flecha 14"/>
          <p:cNvCxnSpPr>
            <a:stCxn id="11" idx="0"/>
          </p:cNvCxnSpPr>
          <p:nvPr/>
        </p:nvCxnSpPr>
        <p:spPr>
          <a:xfrm flipV="1">
            <a:off x="2664236" y="2113017"/>
            <a:ext cx="2190670" cy="25517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stCxn id="11" idx="0"/>
          </p:cNvCxnSpPr>
          <p:nvPr/>
        </p:nvCxnSpPr>
        <p:spPr>
          <a:xfrm flipV="1">
            <a:off x="2664236" y="2581154"/>
            <a:ext cx="3944908" cy="20836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2508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35" descr="http://www.descargarbasededatos.com/48-77-large/base-de-datos-del-informatic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912" y="1608749"/>
            <a:ext cx="3401923" cy="34328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566227357"/>
              </p:ext>
            </p:extLst>
          </p:nvPr>
        </p:nvGraphicFramePr>
        <p:xfrm>
          <a:off x="4419600" y="1051560"/>
          <a:ext cx="6667500" cy="501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868048" y="129028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Equipo Coordinador Diocesano</a:t>
            </a:r>
          </a:p>
        </p:txBody>
      </p:sp>
    </p:spTree>
    <p:extLst>
      <p:ext uri="{BB962C8B-B14F-4D97-AF65-F5344CB8AC3E}">
        <p14:creationId xmlns:p14="http://schemas.microsoft.com/office/powerpoint/2010/main" val="33043589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IV</a:t>
            </a:r>
            <a:endParaRPr lang="es-MX" sz="3200" b="1" dirty="0">
              <a:solidFill>
                <a:schemeClr val="bg1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2018319" y="2071076"/>
            <a:ext cx="2190670" cy="25517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5586"/>
            <a:ext cx="1828800" cy="2453640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828800" y="1519462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5175" y="988906"/>
            <a:ext cx="6734135" cy="485762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0" y="4552917"/>
            <a:ext cx="47687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La información que se obtiene solo considera a membresía  con estatus ALTA.</a:t>
            </a:r>
          </a:p>
          <a:p>
            <a:endParaRPr lang="es-419" sz="1500" dirty="0"/>
          </a:p>
          <a:p>
            <a:r>
              <a:rPr lang="es-419" sz="1500" b="1" dirty="0"/>
              <a:t>Es importante retroalimentar periódicamente al ECD para su conocimiento y apoyo.</a:t>
            </a:r>
          </a:p>
        </p:txBody>
      </p:sp>
    </p:spTree>
    <p:extLst>
      <p:ext uri="{BB962C8B-B14F-4D97-AF65-F5344CB8AC3E}">
        <p14:creationId xmlns:p14="http://schemas.microsoft.com/office/powerpoint/2010/main" val="29511694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IV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5586"/>
            <a:ext cx="1828800" cy="2453640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493492" y="1650674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049" y="1095586"/>
            <a:ext cx="8249951" cy="4360334"/>
          </a:xfrm>
          <a:prstGeom prst="rect">
            <a:avLst/>
          </a:prstGeom>
        </p:spPr>
      </p:pic>
      <p:cxnSp>
        <p:nvCxnSpPr>
          <p:cNvPr id="15" name="Conector recto de flecha 14"/>
          <p:cNvCxnSpPr/>
          <p:nvPr/>
        </p:nvCxnSpPr>
        <p:spPr>
          <a:xfrm flipV="1">
            <a:off x="2865120" y="4881392"/>
            <a:ext cx="1310640" cy="30020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2865120" y="5181600"/>
            <a:ext cx="1310640" cy="1066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0" y="4212104"/>
            <a:ext cx="3098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419" sz="1500" dirty="0"/>
              <a:t>Como Área IV diocesana podemos consultar las actas de reunión de sector siempre y cuando estén cerradas y con fecha “VISIBLE DESDE”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419" sz="1500" dirty="0"/>
              <a:t>En caso que este en color amarillo significa que esta en proceso de revisión y cierre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1366339" y="4768770"/>
            <a:ext cx="825661" cy="6261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48378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IV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5586"/>
            <a:ext cx="1828800" cy="2453640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493492" y="1650674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036" y="1053232"/>
            <a:ext cx="8246964" cy="445812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5670112"/>
            <a:ext cx="3098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600" dirty="0"/>
              <a:t>Ejemplo de Acta de Reunión de Sector</a:t>
            </a:r>
          </a:p>
        </p:txBody>
      </p:sp>
      <p:pic>
        <p:nvPicPr>
          <p:cNvPr id="6" name="Imagen 5" descr="↬&lt;strong&gt;Toma&lt;/strong&gt; &lt;strong&gt;nota&lt;/strong&gt;.↫ «Recomendaciones Anime» - Melanie Pérez - Wattpa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87" y="2997844"/>
            <a:ext cx="1608649" cy="251351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945036" y="2643175"/>
            <a:ext cx="2421040" cy="5411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9653284" y="2643175"/>
            <a:ext cx="2421040" cy="5411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 rot="19483630">
            <a:off x="5025452" y="3318394"/>
            <a:ext cx="4413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Acta de Reunión de Sector</a:t>
            </a:r>
          </a:p>
        </p:txBody>
      </p:sp>
    </p:spTree>
    <p:extLst>
      <p:ext uri="{BB962C8B-B14F-4D97-AF65-F5344CB8AC3E}">
        <p14:creationId xmlns:p14="http://schemas.microsoft.com/office/powerpoint/2010/main" val="20050842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IV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5586"/>
            <a:ext cx="1828800" cy="2453640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470632" y="1827661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872" y="1095587"/>
            <a:ext cx="7784127" cy="343069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0970676" y="4084320"/>
            <a:ext cx="1221324" cy="4280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/>
          <p:cNvSpPr/>
          <p:nvPr/>
        </p:nvSpPr>
        <p:spPr>
          <a:xfrm>
            <a:off x="4556760" y="3152348"/>
            <a:ext cx="858520" cy="4950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>
            <a:off x="-123701" y="4235894"/>
            <a:ext cx="3713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419" sz="1500" dirty="0"/>
              <a:t>Dentro de nuestras funciones destaca la elaboración y edición de Actas de Reunión.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419" sz="1500" dirty="0"/>
              <a:t>Podemos AGREGAR y consultar.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419" sz="1500" dirty="0"/>
              <a:t>Es importante cerrar o concluir el acta después de la reunión.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415280" y="3152348"/>
            <a:ext cx="470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2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1521440" y="4432270"/>
            <a:ext cx="470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2400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386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"/>
          <p:cNvSpPr/>
          <p:nvPr/>
        </p:nvSpPr>
        <p:spPr>
          <a:xfrm>
            <a:off x="3794160" y="0"/>
            <a:ext cx="388247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Importancia</a:t>
            </a:r>
            <a:endParaRPr/>
          </a:p>
        </p:txBody>
      </p:sp>
      <p:sp>
        <p:nvSpPr>
          <p:cNvPr id="210" name="Google Shape;210;p4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53827" y="2048338"/>
            <a:ext cx="4742534" cy="283488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"/>
          <p:cNvSpPr txBox="1"/>
          <p:nvPr/>
        </p:nvSpPr>
        <p:spPr>
          <a:xfrm>
            <a:off x="3378820" y="1891895"/>
            <a:ext cx="7738946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nivel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organizacional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las bases de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ventaja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competitiva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siendo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herramienta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primordial al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tomar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ejemplo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obtener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información en forma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rápida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eficaz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membresía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MFC.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IV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5586"/>
            <a:ext cx="1828800" cy="2453640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470632" y="1827661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1205" y="1095586"/>
            <a:ext cx="8236335" cy="466425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033338" y="2411568"/>
            <a:ext cx="1513356" cy="4950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0" y="3795971"/>
            <a:ext cx="24502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Es importante utilizar los </a:t>
            </a:r>
            <a:r>
              <a:rPr lang="es-419" sz="1500" b="1" dirty="0"/>
              <a:t>calendarios</a:t>
            </a:r>
            <a:r>
              <a:rPr lang="es-419" sz="1500" dirty="0"/>
              <a:t> predefinidos del sistema para NO originar ERRORES en las fechas.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 flipV="1">
            <a:off x="2349661" y="3795971"/>
            <a:ext cx="2419109" cy="86862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V="1">
            <a:off x="2349661" y="2720051"/>
            <a:ext cx="4942390" cy="122691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3714174" y="4161793"/>
            <a:ext cx="6435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i="1" dirty="0">
                <a:solidFill>
                  <a:srgbClr val="C00000"/>
                </a:solidFill>
              </a:rPr>
              <a:t>En este espacio no se deberá dejar en blanco…la información es necesaria para la toma de decisiones.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3681539" y="5072654"/>
            <a:ext cx="6435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i="1" dirty="0">
                <a:solidFill>
                  <a:srgbClr val="C00000"/>
                </a:solidFill>
              </a:rPr>
              <a:t>En este espacio los SNR tendrán una visión mas especifica del proceso de formación en la diócesis.</a:t>
            </a:r>
          </a:p>
        </p:txBody>
      </p:sp>
    </p:spTree>
    <p:extLst>
      <p:ext uri="{BB962C8B-B14F-4D97-AF65-F5344CB8AC3E}">
        <p14:creationId xmlns:p14="http://schemas.microsoft.com/office/powerpoint/2010/main" val="32645087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IV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5586"/>
            <a:ext cx="1828800" cy="2453640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470632" y="1827661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5884" y="1095586"/>
            <a:ext cx="8296116" cy="434451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895884" y="2533948"/>
            <a:ext cx="2421040" cy="5411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/>
          <p:cNvSpPr/>
          <p:nvPr/>
        </p:nvSpPr>
        <p:spPr>
          <a:xfrm>
            <a:off x="9608068" y="2533948"/>
            <a:ext cx="2421040" cy="5411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 rot="19483630">
            <a:off x="4508382" y="3037012"/>
            <a:ext cx="624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Acta de Reunión Diocesana</a:t>
            </a:r>
          </a:p>
        </p:txBody>
      </p:sp>
      <p:pic>
        <p:nvPicPr>
          <p:cNvPr id="6" name="Imagen 5" descr="File:Tomboy logo.svg - Wikimedia Common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182" y="4509015"/>
            <a:ext cx="1962981" cy="19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465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IV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5586"/>
            <a:ext cx="1828800" cy="2453640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37245" y="2132379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160" y="1051560"/>
            <a:ext cx="8004400" cy="438912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096160" y="1996441"/>
            <a:ext cx="3546644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336965" y="3962771"/>
            <a:ext cx="342480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Dentro de las funciones y actividades del MSD_AIV es coordinar e implementar las CAPACITACIONES OFICIALES DEL MFC y las que mejoren el desarrollo de CONOCIMIENTOS, HABILIDADES Y ACTITUDES.</a:t>
            </a:r>
          </a:p>
        </p:txBody>
      </p:sp>
    </p:spTree>
    <p:extLst>
      <p:ext uri="{BB962C8B-B14F-4D97-AF65-F5344CB8AC3E}">
        <p14:creationId xmlns:p14="http://schemas.microsoft.com/office/powerpoint/2010/main" val="24238388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IV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5586"/>
            <a:ext cx="1828800" cy="2453640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037245" y="2132379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3920" y="1095586"/>
            <a:ext cx="7498080" cy="433044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4015256"/>
            <a:ext cx="3424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Para programar eventos de capacitación deberemos identificar y asegurar los datos que requiere la BDW </a:t>
            </a:r>
            <a:r>
              <a:rPr lang="es-419" sz="1500" b="1" dirty="0"/>
              <a:t>previamente</a:t>
            </a:r>
            <a:r>
              <a:rPr lang="es-419" sz="1500" dirty="0"/>
              <a:t>.</a:t>
            </a:r>
          </a:p>
        </p:txBody>
      </p:sp>
      <p:cxnSp>
        <p:nvCxnSpPr>
          <p:cNvPr id="9" name="Conector recto de flecha 8"/>
          <p:cNvCxnSpPr>
            <a:stCxn id="8" idx="3"/>
          </p:cNvCxnSpPr>
          <p:nvPr/>
        </p:nvCxnSpPr>
        <p:spPr>
          <a:xfrm flipV="1">
            <a:off x="3424807" y="2650604"/>
            <a:ext cx="1269113" cy="18724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stCxn id="8" idx="3"/>
          </p:cNvCxnSpPr>
          <p:nvPr/>
        </p:nvCxnSpPr>
        <p:spPr>
          <a:xfrm flipV="1">
            <a:off x="3424807" y="2986268"/>
            <a:ext cx="1269113" cy="15368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stCxn id="8" idx="3"/>
          </p:cNvCxnSpPr>
          <p:nvPr/>
        </p:nvCxnSpPr>
        <p:spPr>
          <a:xfrm flipV="1">
            <a:off x="3424807" y="3900668"/>
            <a:ext cx="1269113" cy="6224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stCxn id="8" idx="3"/>
          </p:cNvCxnSpPr>
          <p:nvPr/>
        </p:nvCxnSpPr>
        <p:spPr>
          <a:xfrm flipV="1">
            <a:off x="3424807" y="4352081"/>
            <a:ext cx="1269113" cy="1710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>
            <a:stCxn id="8" idx="3"/>
          </p:cNvCxnSpPr>
          <p:nvPr/>
        </p:nvCxnSpPr>
        <p:spPr>
          <a:xfrm>
            <a:off x="3424807" y="4523088"/>
            <a:ext cx="1269113" cy="24568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8" idx="3"/>
          </p:cNvCxnSpPr>
          <p:nvPr/>
        </p:nvCxnSpPr>
        <p:spPr>
          <a:xfrm>
            <a:off x="3424807" y="4523088"/>
            <a:ext cx="1269113" cy="6927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7508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IV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070" y="5020483"/>
            <a:ext cx="6030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"/>
            </a:pPr>
            <a:r>
              <a:rPr lang="es-419" sz="1500" dirty="0"/>
              <a:t>Para generar el DIRECTORIO del Sector o Diocesano es importante considerar los datos y procesos señalados con rectángulos.</a:t>
            </a:r>
          </a:p>
          <a:p>
            <a:pPr marL="285750" indent="-285750" algn="just">
              <a:buFont typeface="Wingdings" panose="05000000000000000000" pitchFamily="2" charset="2"/>
              <a:buChar char=""/>
            </a:pPr>
            <a:r>
              <a:rPr lang="es-419" sz="1500" dirty="0"/>
              <a:t>En este espacio también se puede generar los formatos de Reinscripción S02.</a:t>
            </a:r>
          </a:p>
          <a:p>
            <a:pPr algn="just"/>
            <a:endParaRPr lang="es-419" sz="15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1038"/>
            <a:ext cx="1813560" cy="3901439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315690" y="1722403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438" y="1051038"/>
            <a:ext cx="7371841" cy="3901439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8442960" y="1300480"/>
            <a:ext cx="1960880" cy="4219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 16"/>
          <p:cNvSpPr/>
          <p:nvPr/>
        </p:nvSpPr>
        <p:spPr>
          <a:xfrm>
            <a:off x="4774438" y="2458720"/>
            <a:ext cx="4115562" cy="2844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11740897" y="3957037"/>
            <a:ext cx="405382" cy="9954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Rectángulo 19"/>
          <p:cNvSpPr/>
          <p:nvPr/>
        </p:nvSpPr>
        <p:spPr>
          <a:xfrm>
            <a:off x="4774438" y="2889504"/>
            <a:ext cx="5629402" cy="2405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09575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35" descr="http://www.descargarbasededatos.com/48-77-large/base-de-datos-del-informatic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912" y="1608749"/>
            <a:ext cx="3401923" cy="34328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190216319"/>
              </p:ext>
            </p:extLst>
          </p:nvPr>
        </p:nvGraphicFramePr>
        <p:xfrm>
          <a:off x="4419600" y="1051560"/>
          <a:ext cx="6667500" cy="501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868048" y="129028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Equipo Coordinador Diocesano</a:t>
            </a:r>
          </a:p>
        </p:txBody>
      </p:sp>
    </p:spTree>
    <p:extLst>
      <p:ext uri="{BB962C8B-B14F-4D97-AF65-F5344CB8AC3E}">
        <p14:creationId xmlns:p14="http://schemas.microsoft.com/office/powerpoint/2010/main" val="31461672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1" y="1090012"/>
            <a:ext cx="1844040" cy="2667000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857771" y="1495298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4191" y="2317579"/>
            <a:ext cx="8269680" cy="312739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998" y="963193"/>
            <a:ext cx="4417807" cy="1380565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V="1">
            <a:off x="1857771" y="2112912"/>
            <a:ext cx="2128442" cy="308252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-1787" y="5111398"/>
            <a:ext cx="47687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dirty="0"/>
              <a:t>La información que se obtiene solo considera a membresía  con estatus ALTA.</a:t>
            </a:r>
          </a:p>
          <a:p>
            <a:endParaRPr lang="es-419" sz="1500" dirty="0"/>
          </a:p>
          <a:p>
            <a:r>
              <a:rPr lang="es-419" sz="1500" b="1" dirty="0"/>
              <a:t>Es importante retroalimentar periódicamente al ECD para su conocimiento y apoyo.</a:t>
            </a:r>
          </a:p>
        </p:txBody>
      </p:sp>
    </p:spTree>
    <p:extLst>
      <p:ext uri="{BB962C8B-B14F-4D97-AF65-F5344CB8AC3E}">
        <p14:creationId xmlns:p14="http://schemas.microsoft.com/office/powerpoint/2010/main" val="5778754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1" y="1090012"/>
            <a:ext cx="1844040" cy="2667000"/>
          </a:xfrm>
          <a:prstGeom prst="rect">
            <a:avLst/>
          </a:prstGeom>
        </p:spPr>
      </p:pic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7" name="Flecha izquierda 6"/>
          <p:cNvSpPr/>
          <p:nvPr/>
        </p:nvSpPr>
        <p:spPr>
          <a:xfrm>
            <a:off x="1067505" y="1932251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0" y="4995536"/>
            <a:ext cx="3424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Para programar eventos de MOMENTOS FUERTES recomendamos ver el </a:t>
            </a:r>
            <a:r>
              <a:rPr lang="es-419" sz="1500" dirty="0" err="1"/>
              <a:t>Videotutorial</a:t>
            </a:r>
            <a:r>
              <a:rPr lang="es-419" sz="1500" dirty="0"/>
              <a:t> diseñado para dicho proceso.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7048" y="1090012"/>
            <a:ext cx="9365840" cy="3573428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V="1">
            <a:off x="935751" y="1932251"/>
            <a:ext cx="1990329" cy="315539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3021630" y="2257441"/>
            <a:ext cx="803997" cy="44613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11620501" y="3672840"/>
            <a:ext cx="571499" cy="990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67243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1" y="1090012"/>
            <a:ext cx="1844040" cy="2667000"/>
          </a:xfrm>
          <a:prstGeom prst="rect">
            <a:avLst/>
          </a:prstGeom>
        </p:spPr>
      </p:pic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7" name="Flecha izquierda 6"/>
          <p:cNvSpPr/>
          <p:nvPr/>
        </p:nvSpPr>
        <p:spPr>
          <a:xfrm>
            <a:off x="1067505" y="1932251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0" y="4062787"/>
            <a:ext cx="3424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dirty="0"/>
              <a:t>Para programar eventos de MOMENTOS FUERTES deberemos identificar y asegurar los datos que requiere la BDW </a:t>
            </a:r>
            <a:r>
              <a:rPr lang="es-419" sz="1500" b="1" dirty="0"/>
              <a:t>previamente</a:t>
            </a:r>
            <a:r>
              <a:rPr lang="es-419" sz="1500" dirty="0"/>
              <a:t>.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3424807" y="1478280"/>
            <a:ext cx="1567036" cy="269219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1843" y="1170838"/>
            <a:ext cx="7193281" cy="3307080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 flipV="1">
            <a:off x="3424807" y="2020003"/>
            <a:ext cx="1567036" cy="214569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V="1">
            <a:off x="3424807" y="2927976"/>
            <a:ext cx="1567036" cy="12377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V="1">
            <a:off x="3424807" y="3367238"/>
            <a:ext cx="1567036" cy="79846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3424807" y="3870960"/>
            <a:ext cx="1567036" cy="29474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3424807" y="4126814"/>
            <a:ext cx="1567036" cy="1214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6876079" y="4539241"/>
            <a:ext cx="34248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TODOS</a:t>
            </a:r>
            <a:r>
              <a:rPr lang="es-419" sz="1500" dirty="0"/>
              <a:t> los participantes a eventos, después de grabar, se deberán registrar por código QR</a:t>
            </a:r>
          </a:p>
        </p:txBody>
      </p:sp>
    </p:spTree>
    <p:extLst>
      <p:ext uri="{BB962C8B-B14F-4D97-AF65-F5344CB8AC3E}">
        <p14:creationId xmlns:p14="http://schemas.microsoft.com/office/powerpoint/2010/main" val="4691791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1" y="1090012"/>
            <a:ext cx="1844040" cy="2667000"/>
          </a:xfrm>
          <a:prstGeom prst="rect">
            <a:avLst/>
          </a:prstGeom>
        </p:spPr>
      </p:pic>
      <p:sp>
        <p:nvSpPr>
          <p:cNvPr id="637" name="Google Shape;637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</a:t>
            </a:r>
            <a:r>
              <a:rPr lang="en-US" sz="1800" b="1" i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Familias</a:t>
            </a:r>
            <a:r>
              <a:rPr lang="en-US" sz="1800" b="1" i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convertidas al amor de Dios, testimonio vivo de santidad</a:t>
            </a:r>
            <a:endParaRPr sz="18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13788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Matrimonio Secretario Diocesano de Área V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7" name="Flecha izquierda 6"/>
          <p:cNvSpPr/>
          <p:nvPr/>
        </p:nvSpPr>
        <p:spPr>
          <a:xfrm>
            <a:off x="1097985" y="2724731"/>
            <a:ext cx="524827" cy="380054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1090012"/>
            <a:ext cx="8686800" cy="4209344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3640193" y="3840480"/>
            <a:ext cx="921647" cy="4673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3446121" y="2739946"/>
            <a:ext cx="8660997" cy="4673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/>
          <p:cNvSpPr/>
          <p:nvPr/>
        </p:nvSpPr>
        <p:spPr>
          <a:xfrm>
            <a:off x="10914927" y="4160264"/>
            <a:ext cx="1192191" cy="60850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0" y="3971831"/>
            <a:ext cx="32188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Los Asistentes Eclesiales son parte fundamental </a:t>
            </a:r>
            <a:r>
              <a:rPr lang="es-419" sz="1500" dirty="0"/>
              <a:t>dentro del proceso de formación del CBF.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0" y="5639337"/>
            <a:ext cx="8308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500" b="1" dirty="0"/>
              <a:t>Los Asistentes Eclesiales forman parte del ECD y ECS </a:t>
            </a:r>
            <a:r>
              <a:rPr lang="es-419" sz="1500" dirty="0"/>
              <a:t>para</a:t>
            </a:r>
            <a:r>
              <a:rPr lang="es-419" sz="1500" b="1" dirty="0"/>
              <a:t> </a:t>
            </a:r>
            <a:r>
              <a:rPr lang="es-419" sz="1500" dirty="0"/>
              <a:t>el acompañamiento y asesoría.</a:t>
            </a:r>
          </a:p>
          <a:p>
            <a:pPr algn="just"/>
            <a:r>
              <a:rPr lang="es-419" sz="1500" dirty="0"/>
              <a:t>NO debemos descuidarlos y estar siempre atentos a sus requerimientos y necesidades. </a:t>
            </a:r>
          </a:p>
        </p:txBody>
      </p:sp>
    </p:spTree>
    <p:extLst>
      <p:ext uri="{BB962C8B-B14F-4D97-AF65-F5344CB8AC3E}">
        <p14:creationId xmlns:p14="http://schemas.microsoft.com/office/powerpoint/2010/main" val="3331485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11569</TotalTime>
  <Words>7660</Words>
  <Application>Microsoft Office PowerPoint</Application>
  <PresentationFormat>Panorámica</PresentationFormat>
  <Paragraphs>882</Paragraphs>
  <Slides>145</Slides>
  <Notes>140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145</vt:i4>
      </vt:variant>
    </vt:vector>
  </HeadingPairs>
  <TitlesOfParts>
    <vt:vector size="152" baseType="lpstr">
      <vt:lpstr>Arial</vt:lpstr>
      <vt:lpstr>Century Gothic</vt:lpstr>
      <vt:lpstr>Calibri</vt:lpstr>
      <vt:lpstr>Wingdings</vt:lpstr>
      <vt:lpstr>Cambria</vt:lpstr>
      <vt:lpstr>Office Theme</vt:lpstr>
      <vt:lpstr>1_Office Theme</vt:lpstr>
      <vt:lpstr>Presentación de PowerPoint</vt:lpstr>
      <vt:lpstr>ORACIONES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Alejandro Ramos</dc:creator>
  <cp:lastModifiedBy>Elías Solís Rivera</cp:lastModifiedBy>
  <cp:revision>374</cp:revision>
  <dcterms:created xsi:type="dcterms:W3CDTF">2019-09-07T16:34:56Z</dcterms:created>
  <dcterms:modified xsi:type="dcterms:W3CDTF">2022-12-10T23:13:40Z</dcterms:modified>
</cp:coreProperties>
</file>